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1" r:id="rId1"/>
  </p:sldMasterIdLst>
  <p:notesMasterIdLst>
    <p:notesMasterId r:id="rId20"/>
  </p:notesMasterIdLst>
  <p:sldIdLst>
    <p:sldId id="275" r:id="rId2"/>
    <p:sldId id="257" r:id="rId3"/>
    <p:sldId id="268" r:id="rId4"/>
    <p:sldId id="258" r:id="rId5"/>
    <p:sldId id="282" r:id="rId6"/>
    <p:sldId id="283" r:id="rId7"/>
    <p:sldId id="269" r:id="rId8"/>
    <p:sldId id="273" r:id="rId9"/>
    <p:sldId id="260" r:id="rId10"/>
    <p:sldId id="271" r:id="rId11"/>
    <p:sldId id="280" r:id="rId12"/>
    <p:sldId id="277" r:id="rId13"/>
    <p:sldId id="279" r:id="rId14"/>
    <p:sldId id="281" r:id="rId15"/>
    <p:sldId id="272" r:id="rId16"/>
    <p:sldId id="266" r:id="rId17"/>
    <p:sldId id="26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5" autoAdjust="0"/>
    <p:restoredTop sz="94322" autoAdjust="0"/>
  </p:normalViewPr>
  <p:slideViewPr>
    <p:cSldViewPr snapToGrid="0">
      <p:cViewPr varScale="1">
        <p:scale>
          <a:sx n="69" d="100"/>
          <a:sy n="69" d="100"/>
        </p:scale>
        <p:origin x="-85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159C5-A270-40F1-A0CD-B128176BA08F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CAD5-18D5-4077-9A46-1615F2303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6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CAD5-18D5-4077-9A46-1615F23037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CAD5-18D5-4077-9A46-1615F23037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9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CAD5-18D5-4077-9A46-1615F23037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DC1A8F-01DE-49DF-A4E6-BC8C8911E7E8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E85A58-5097-419A-A9F9-CD5D5AE79D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38" y="1831029"/>
            <a:ext cx="8451744" cy="483300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85635" y="46067"/>
            <a:ext cx="6853233" cy="156966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 ত ম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4" y="316733"/>
            <a:ext cx="5460288" cy="38355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5641" y="690426"/>
            <a:ext cx="4560323" cy="1200329"/>
          </a:xfrm>
          <a:prstGeom prst="rect">
            <a:avLst/>
          </a:prstGeom>
          <a:ln w="76200">
            <a:solidFill>
              <a:srgbClr val="4472C4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endParaRPr lang="bn-IN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2" y="2848131"/>
            <a:ext cx="5328608" cy="37571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89784" y="4814649"/>
            <a:ext cx="4018518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সবার </a:t>
            </a:r>
            <a:endParaRPr lang="en-US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720" y="609313"/>
            <a:ext cx="4845522" cy="26948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01" y="449703"/>
            <a:ext cx="5246931" cy="2959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6" y="3881382"/>
            <a:ext cx="4517628" cy="2460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50721" y="4050194"/>
            <a:ext cx="5276912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 পথ চলার অধিকার </a:t>
            </a:r>
            <a:endParaRPr lang="en-US" sz="66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5" y="201184"/>
            <a:ext cx="4962137" cy="26794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3" y="240738"/>
            <a:ext cx="4826832" cy="26398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01" y="3155954"/>
            <a:ext cx="4871804" cy="27992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2" y="3169600"/>
            <a:ext cx="4962130" cy="26915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3394" y="6045147"/>
            <a:ext cx="852456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সবাই নিজ ধর্ম পালন করি</a:t>
            </a:r>
            <a:endParaRPr lang="en-US" sz="54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0" y="209862"/>
            <a:ext cx="5665645" cy="339381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65" y="1957314"/>
            <a:ext cx="5416190" cy="40687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0401" y="3790335"/>
            <a:ext cx="580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ভাষায় কথা বলা ও উৎসব পালন করার অধিকার সবার জন্য সমান </a:t>
            </a:r>
            <a:endParaRPr lang="en-US" sz="5400" b="1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5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7" y="689548"/>
            <a:ext cx="5466905" cy="392655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2" y="2743201"/>
            <a:ext cx="5498397" cy="39424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35232" y="561517"/>
            <a:ext cx="5117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পরস্পরকে সহযোগিতা করবো </a:t>
            </a:r>
            <a:endParaRPr lang="en-US" sz="6000" b="1" i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66" y="1317611"/>
            <a:ext cx="7117971" cy="3522923"/>
          </a:xfrm>
          <a:prstGeom prst="rect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730566" y="4919008"/>
            <a:ext cx="8540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দেখা যাচ্ছে? 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 কি করছে?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৫ টি বাক্য লিখ।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8598" y="17490"/>
            <a:ext cx="621524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7" y="13852"/>
            <a:ext cx="8562109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 (পৃষ্ঠা-১৮-১৯)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Bangladesh and Global Stud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t="13480" r="18912" b="813"/>
          <a:stretch/>
        </p:blipFill>
        <p:spPr>
          <a:xfrm>
            <a:off x="598409" y="721738"/>
            <a:ext cx="9266027" cy="594038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825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4985" y="-107204"/>
            <a:ext cx="4769409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3290" y="1346523"/>
            <a:ext cx="10553890" cy="452431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১) নিচের কোনটি সামাজিক অধিকার ?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ক) বাচাঁর অধিকার   খ) ঘুমানোর অধিকার 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গ) অর্থের অধিকার   ঘ) ছুটি নেয়ার অধিকার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কেউ অসুস্থ হলে তুমি কি করবে?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ক) এড়িয়ে যাবে       খ) হাসি ঠাট্টা করবে 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 হাসপাতালে নিয়ে যাবে   ঘ) খেলতে চলে যাবে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91" y="5763491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146" y="5897827"/>
            <a:ext cx="8826881" cy="92333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8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431" y="0"/>
            <a:ext cx="8415880" cy="221599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i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72" y="2229113"/>
            <a:ext cx="8235998" cy="480127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216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/>
          <p:cNvSpPr/>
          <p:nvPr/>
        </p:nvSpPr>
        <p:spPr>
          <a:xfrm>
            <a:off x="3296558" y="399801"/>
            <a:ext cx="4760686" cy="10014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blipFill>
            <a:blip r:embed="rId2">
              <a:alphaModFix/>
            </a:blip>
            <a:tile sx="100000" sy="100000" algn="tl"/>
          </a:blipFill>
          <a:ln w="6345">
            <a:solidFill>
              <a:srgbClr val="8BBEF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5000" b="0" i="0" u="none" strike="noStrike" kern="1200" cap="none" spc="0" baseline="0" dirty="0">
                <a:solidFill>
                  <a:srgbClr val="FFFFFF"/>
                </a:solidFill>
                <a:uFillTx/>
                <a:latin typeface="Segoe Print"/>
                <a:ea typeface=""/>
                <a:cs typeface="Vrinda" pitchFamily="34"/>
              </a:rPr>
              <a:t>শিক্ষক পরিচিতি</a:t>
            </a:r>
            <a:endParaRPr lang="en-US" sz="5000" b="0" i="0" u="none" strike="noStrike" kern="1200" cap="none" spc="0" baseline="0" dirty="0">
              <a:solidFill>
                <a:srgbClr val="FFFFFF"/>
              </a:solidFill>
              <a:uFillTx/>
              <a:latin typeface="Segoe Print"/>
              <a:ea typeface=""/>
              <a:cs typeface="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939635"/>
            <a:ext cx="5056909" cy="3713019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9" name="TextBox 4"/>
          <p:cNvSpPr txBox="1"/>
          <p:nvPr/>
        </p:nvSpPr>
        <p:spPr>
          <a:xfrm>
            <a:off x="5676901" y="1838696"/>
            <a:ext cx="6515099" cy="3970315"/>
          </a:xfrm>
          <a:prstGeom prst="rect">
            <a:avLst/>
          </a:prstGeom>
          <a:blipFill>
            <a:blip r:embed="rId4">
              <a:alphaModFix/>
            </a:blip>
            <a:tile sx="100000" sy="100000" algn="tl"/>
          </a:blip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200" b="1" i="0" u="none" strike="noStrike" kern="1200" cap="none" spc="0" baseline="0" dirty="0">
                <a:solidFill>
                  <a:srgbClr val="9A5315"/>
                </a:solidFill>
                <a:uFillTx/>
                <a:latin typeface="Segoe Print"/>
                <a:ea typeface=""/>
                <a:cs typeface="Vrinda" pitchFamily="34"/>
              </a:rPr>
              <a:t>মো: ইমরান হোসেইন চৌধুরী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200" b="0" i="0" u="none" strike="noStrike" kern="1200" cap="none" spc="0" baseline="0" dirty="0">
                <a:solidFill>
                  <a:srgbClr val="FF0000"/>
                </a:solidFill>
                <a:uFillTx/>
                <a:latin typeface="Segoe Print"/>
                <a:ea typeface=""/>
                <a:cs typeface="Vrinda" pitchFamily="34"/>
              </a:rPr>
              <a:t>সহকারি শিক্ষক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200" b="0" i="0" u="none" strike="noStrike" kern="1200" cap="none" spc="0" baseline="0" dirty="0">
                <a:solidFill>
                  <a:srgbClr val="1F4E79"/>
                </a:solidFill>
                <a:uFillTx/>
                <a:latin typeface="Segoe Print"/>
                <a:ea typeface=""/>
                <a:cs typeface="Vrinda" pitchFamily="34"/>
              </a:rPr>
              <a:t>কালীনগর স: প্রা: বিদ্যালয়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200" b="0" i="0" u="none" strike="noStrike" kern="1200" cap="none" spc="0" baseline="0" dirty="0">
                <a:solidFill>
                  <a:srgbClr val="00B050"/>
                </a:solidFill>
                <a:uFillTx/>
                <a:latin typeface="Segoe Print"/>
                <a:ea typeface=""/>
                <a:cs typeface="Vrinda" pitchFamily="34"/>
              </a:rPr>
              <a:t>কানাইঘাট , সিলেট</a:t>
            </a:r>
          </a:p>
        </p:txBody>
      </p:sp>
    </p:spTree>
    <p:extLst>
      <p:ext uri="{BB962C8B-B14F-4D97-AF65-F5344CB8AC3E}">
        <p14:creationId xmlns:p14="http://schemas.microsoft.com/office/powerpoint/2010/main" val="1980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2" y="0"/>
            <a:ext cx="10801451" cy="757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i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i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  <a:endParaRPr lang="en-US" sz="6600" b="1" i="1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b="1" i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6600" b="1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6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i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66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600" b="1" i="1" u="sng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i="1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600" b="1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  <a:p>
            <a:pPr algn="ctr"/>
            <a:r>
              <a:rPr lang="en-US" sz="6600" b="1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66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66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6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6600" b="1" i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600" b="1" i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6600" b="1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ঠ্যাং</a:t>
            </a:r>
            <a:r>
              <a:rPr lang="en-US" sz="6600" b="1" i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bn-IN" sz="6600" b="1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600" b="1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IN" sz="6600" b="1" i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000" b="1" i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8" y="1504551"/>
            <a:ext cx="11992123" cy="526297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নাগরিক কাকে বলে তা বলতে পারবে। </a:t>
            </a:r>
          </a:p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নাগরিক অধিকার কি তা বলতে  পারবে</a:t>
            </a:r>
          </a:p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৪.১.৩ নাগরিক হিসেবে নিজের অধিকার বর্ননা করতে পারবে </a:t>
            </a:r>
          </a:p>
          <a:p>
            <a:r>
              <a:rPr lang="bn-IN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৪.২.1 নাগরিক অধিকার বাস্তবায়নের গুরুত্ব বলতে পারবে </a:t>
            </a: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৪.২.2নিজের অধিকার অর্জনে সচেতন হবে 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৪.2.3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413927" y="194873"/>
            <a:ext cx="7879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শিখন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ফল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36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755" y="2648719"/>
            <a:ext cx="7861433" cy="132343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833798" y="839449"/>
            <a:ext cx="7601147" cy="186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11500" dirty="0" smtClean="0">
                <a:solidFill>
                  <a:srgbClr val="00B050"/>
                </a:solidFill>
              </a:rPr>
              <a:t> </a:t>
            </a:r>
            <a:r>
              <a:rPr lang="en-US" sz="11500" dirty="0" err="1" smtClean="0">
                <a:solidFill>
                  <a:srgbClr val="00B050"/>
                </a:solidFill>
              </a:rPr>
              <a:t>পাঠ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833798" y="3312823"/>
            <a:ext cx="776740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7030A0"/>
                </a:solidFill>
              </a:rPr>
              <a:t>সামাজিক অধিকার</a:t>
            </a:r>
            <a:endParaRPr lang="en-US" sz="8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696" y="3091697"/>
            <a:ext cx="9144000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 সুস্থ ও সুন্দর জীবনযাপনের জন্য যেসব অধিকার অপরিহার্য সেসব অধিকারকে সামাজিক অধিকার বলে। 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5967" y="1168850"/>
            <a:ext cx="5560440" cy="1200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66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IN" sz="7200" b="1" i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i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2989309"/>
            <a:ext cx="5621311" cy="356441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73" y="2989309"/>
            <a:ext cx="5520676" cy="3564411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4439" y="1733806"/>
            <a:ext cx="4691922" cy="1015663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6218" y="304800"/>
            <a:ext cx="6048077" cy="1107996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2521" y="1830823"/>
            <a:ext cx="5029802" cy="1015663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অধিকার </a:t>
            </a:r>
            <a:endParaRPr lang="en-US" sz="6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1172</TotalTime>
  <Words>251</Words>
  <Application>Microsoft Office PowerPoint</Application>
  <PresentationFormat>Custom</PresentationFormat>
  <Paragraphs>51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Imran</cp:lastModifiedBy>
  <cp:revision>192</cp:revision>
  <dcterms:created xsi:type="dcterms:W3CDTF">2018-03-07T03:24:28Z</dcterms:created>
  <dcterms:modified xsi:type="dcterms:W3CDTF">2019-11-19T11:42:31Z</dcterms:modified>
</cp:coreProperties>
</file>