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2" r:id="rId4"/>
    <p:sldId id="259" r:id="rId5"/>
    <p:sldId id="261" r:id="rId6"/>
    <p:sldId id="264" r:id="rId7"/>
    <p:sldId id="266" r:id="rId8"/>
    <p:sldId id="268" r:id="rId9"/>
    <p:sldId id="281" r:id="rId10"/>
    <p:sldId id="276" r:id="rId11"/>
    <p:sldId id="267" r:id="rId12"/>
    <p:sldId id="279" r:id="rId13"/>
    <p:sldId id="269" r:id="rId14"/>
    <p:sldId id="280" r:id="rId15"/>
    <p:sldId id="265" r:id="rId16"/>
    <p:sldId id="274" r:id="rId17"/>
    <p:sldId id="271" r:id="rId18"/>
    <p:sldId id="275" r:id="rId19"/>
    <p:sldId id="277" r:id="rId20"/>
    <p:sldId id="278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C29"/>
    <a:srgbClr val="006600"/>
    <a:srgbClr val="FF575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50" d="100"/>
          <a:sy n="50" d="100"/>
        </p:scale>
        <p:origin x="126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21557-C5D1-4A08-B028-FBCC03C8647D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BF7AD-11FD-4251-ABAC-C54F7E685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2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F7AD-11FD-4251-ABAC-C54F7E685E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524787"/>
            <a:ext cx="6874526" cy="49616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685799" y="4419600"/>
            <a:ext cx="8000999" cy="1446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12700" dir="5400000" algn="ctr" rotWithShape="0">
              <a:schemeClr val="bg2">
                <a:lumMod val="1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88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4" y="4648201"/>
            <a:ext cx="1024846" cy="1447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4648201"/>
            <a:ext cx="1024846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133600" y="2743200"/>
            <a:ext cx="6858000" cy="1371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সরল যন্ত্রের কাজ ব্যাখ্যা কর 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09600" y="304800"/>
            <a:ext cx="7315200" cy="1600200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" y="2667000"/>
            <a:ext cx="2286000" cy="1447800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95600" y="381000"/>
            <a:ext cx="59436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লিভার                  লিভার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3733800" y="1524000"/>
            <a:ext cx="1371600" cy="914400"/>
          </a:xfrm>
          <a:prstGeom prst="flowChartMagneticDisk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81000" y="304800"/>
            <a:ext cx="1447800" cy="1143000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68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6600" y="2667000"/>
            <a:ext cx="2743200" cy="1066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সরল যন্ত্র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705600" y="1524000"/>
            <a:ext cx="2362200" cy="1905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ফালক্রাম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CAGNCH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1800225" cy="1485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3000" y="15927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172E-6 L -0.37917 0.4939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7206E-6 L -0.13334 0.654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5532E-7 L 0.14584 0.493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4662E-6 L 0.30834 0.355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6" grpId="1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4343400" y="1219200"/>
            <a:ext cx="1524000" cy="1295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ফালক্রাম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219200"/>
            <a:ext cx="6858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লিভার                 লিভার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7391400" y="533400"/>
            <a:ext cx="990600" cy="685800"/>
          </a:xfrm>
          <a:prstGeom prst="flowChartMagneticDisk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447800" y="457200"/>
            <a:ext cx="1066800" cy="762000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6200" y="3505200"/>
            <a:ext cx="1447800" cy="1219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ফালক্রাম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505200"/>
            <a:ext cx="59436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লিভার                 লিভার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3124200" y="2895600"/>
            <a:ext cx="990600" cy="609600"/>
          </a:xfrm>
          <a:prstGeom prst="flowChartMagneticDisk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638800" y="2743200"/>
            <a:ext cx="1143000" cy="762000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7620000" y="5638800"/>
            <a:ext cx="1447800" cy="1219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ফালক্রাম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5638800"/>
            <a:ext cx="59436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লিভার                 লিভার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Magnetic Disk 12"/>
          <p:cNvSpPr/>
          <p:nvPr/>
        </p:nvSpPr>
        <p:spPr>
          <a:xfrm>
            <a:off x="2895600" y="4953000"/>
            <a:ext cx="990600" cy="685800"/>
          </a:xfrm>
          <a:prstGeom prst="flowChartMagneticDisk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410200" y="4876800"/>
            <a:ext cx="1143000" cy="762000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95600" y="76200"/>
            <a:ext cx="4114800" cy="609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সরল যন্ত্রের শ্রেনি বিভাগ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6172200"/>
            <a:ext cx="28194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শ্রেনির লিভার।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1676400"/>
            <a:ext cx="2743200" cy="457200"/>
          </a:xfrm>
          <a:prstGeom prst="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শ্রেনির লিভার।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4600" y="3886200"/>
            <a:ext cx="2743200" cy="457200"/>
          </a:xfrm>
          <a:prstGeom prst="rect">
            <a:avLst/>
          </a:prstGeom>
          <a:solidFill>
            <a:srgbClr val="14E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শ্রেনির লিভার।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images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86199"/>
            <a:ext cx="1371600" cy="1222513"/>
          </a:xfrm>
          <a:prstGeom prst="rect">
            <a:avLst/>
          </a:prstGeom>
        </p:spPr>
      </p:pic>
      <p:pic>
        <p:nvPicPr>
          <p:cNvPr id="20" name="Picture 19" descr="Picture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810001"/>
            <a:ext cx="1828800" cy="1142999"/>
          </a:xfrm>
          <a:prstGeom prst="rect">
            <a:avLst/>
          </a:prstGeom>
        </p:spPr>
      </p:pic>
      <p:pic>
        <p:nvPicPr>
          <p:cNvPr id="21" name="Picture 20" descr="images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524000"/>
            <a:ext cx="1624583" cy="990600"/>
          </a:xfrm>
          <a:prstGeom prst="rect">
            <a:avLst/>
          </a:prstGeom>
        </p:spPr>
      </p:pic>
      <p:pic>
        <p:nvPicPr>
          <p:cNvPr id="22" name="Picture 21" descr="imagesCABUPYYD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1508233"/>
            <a:ext cx="1676400" cy="1011621"/>
          </a:xfrm>
          <a:prstGeom prst="rect">
            <a:avLst/>
          </a:prstGeom>
        </p:spPr>
      </p:pic>
      <p:pic>
        <p:nvPicPr>
          <p:cNvPr id="24" name="Picture 23" descr="pliers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1600199"/>
            <a:ext cx="1600200" cy="1352169"/>
          </a:xfrm>
          <a:prstGeom prst="rect">
            <a:avLst/>
          </a:prstGeom>
        </p:spPr>
      </p:pic>
      <p:pic>
        <p:nvPicPr>
          <p:cNvPr id="27" name="Picture 26" descr="images9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465" y="6019800"/>
            <a:ext cx="1351935" cy="838200"/>
          </a:xfrm>
          <a:prstGeom prst="rect">
            <a:avLst/>
          </a:prstGeom>
        </p:spPr>
      </p:pic>
      <p:pic>
        <p:nvPicPr>
          <p:cNvPr id="28" name="Picture 27" descr="inde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6019799"/>
            <a:ext cx="2514600" cy="855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661084"/>
            <a:ext cx="22098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লিভার কি?</a:t>
            </a:r>
          </a:p>
          <a:p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429000" y="2133600"/>
            <a:ext cx="2362200" cy="1524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ফালক্রাম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133600"/>
            <a:ext cx="66294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লিভার                  লিভার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7086600" y="1447800"/>
            <a:ext cx="838200" cy="685800"/>
          </a:xfrm>
          <a:prstGeom prst="flowChartMagneticDisk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66800" y="1219200"/>
            <a:ext cx="1066800" cy="838200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999202"/>
            <a:ext cx="22098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ফালক্রাম কি?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707992"/>
            <a:ext cx="2209800" cy="5539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বল কি?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33400"/>
            <a:ext cx="8153400" cy="6096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0" y="3722060"/>
            <a:ext cx="6749142" cy="5539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 প্রয়োগের ফলে বস্তুর অবস্থার পরিবর্তন হয় তাই বল।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8742" y="4661084"/>
            <a:ext cx="6712857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লিভার একটি সরল যন্ত্র, যা একটি শক্ত দন্ড কোন কিছুর </a:t>
            </a:r>
          </a:p>
          <a:p>
            <a:r>
              <a:rPr lang="bn-BD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 ভর করে মুক্তভাবে উঠানামা করে।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7100" y="6019800"/>
            <a:ext cx="6684499" cy="5334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2800" kern="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 উপর ভর করে মুক্তভাবে উঠানামা করে তাই ফালক্রাম। </a:t>
            </a:r>
            <a:endParaRPr lang="en-US" sz="2800" kern="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73242" y="2781300"/>
            <a:ext cx="1676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533400"/>
            <a:ext cx="5410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834479"/>
            <a:ext cx="2209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1071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868" y="2998857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9642" y="2206079"/>
            <a:ext cx="6781800" cy="24384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8859" y="2454442"/>
            <a:ext cx="6463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sz="44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6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CAQWEOJ0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4614284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3505200"/>
            <a:ext cx="6705600" cy="990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হবে এগুলি কোন শ্রেনির লিভার?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4648200"/>
            <a:ext cx="2819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৩য় শ্রেনির লিভার।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48200"/>
            <a:ext cx="2743200" cy="762000"/>
          </a:xfrm>
          <a:prstGeom prst="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১ম শ্রেনির লিভার।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648200"/>
            <a:ext cx="27432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২য় শ্রেনির লিভার।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CAX7PRZ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1"/>
            <a:ext cx="4038600" cy="3124200"/>
          </a:xfrm>
          <a:prstGeom prst="rect">
            <a:avLst/>
          </a:prstGeom>
        </p:spPr>
      </p:pic>
      <p:pic>
        <p:nvPicPr>
          <p:cNvPr id="13" name="Picture 12" descr="menschen-003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6096000"/>
            <a:ext cx="1143000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5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0155 C -0.30122 0.00948 -0.60174 0.03561 -0.71163 0.00532 C -0.82083 -0.02313 -0.66892 -0.15611 -0.6592 -0.18664 " pathEditMode="fixed" rAng="0" ptsTypes="a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9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5008306" cy="28194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81001"/>
            <a:ext cx="37338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3810000"/>
            <a:ext cx="6705600" cy="990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হবে এগুলি কোন শ্রেনির লিভার?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4953000"/>
            <a:ext cx="2819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৩য় শ্রেনির লিভার।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953000"/>
            <a:ext cx="2743200" cy="685800"/>
          </a:xfrm>
          <a:prstGeom prst="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১ম শ্রেনির লিভার।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4953000"/>
            <a:ext cx="27432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২য় শ্রেনির লিভার।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enschen-003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0" y="6096000"/>
            <a:ext cx="1016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139 C -0.03489 0.02012 -0.06944 0.04024 -0.08211 0.01688 C -0.09444 -0.0044 -0.07708 -0.10477 -0.07621 -0.12766 " pathEditMode="fixed" rAng="0" ptsTypes="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810000"/>
            <a:ext cx="6705600" cy="990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হবে এগুলি কোন শ্রেনির লিভার?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4953000"/>
            <a:ext cx="2819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৩য় শ্রেনির লিভার।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953000"/>
            <a:ext cx="2743200" cy="762000"/>
          </a:xfrm>
          <a:prstGeom prst="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১ম শ্রেনির লিভার।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4953000"/>
            <a:ext cx="27432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২য় শ্রেনির লিভার।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CAV5L2U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3200400" cy="3200400"/>
          </a:xfrm>
          <a:prstGeom prst="rect">
            <a:avLst/>
          </a:prstGeom>
        </p:spPr>
      </p:pic>
      <p:pic>
        <p:nvPicPr>
          <p:cNvPr id="9" name="Picture 8" descr="images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8614"/>
            <a:ext cx="4953000" cy="3533913"/>
          </a:xfrm>
          <a:prstGeom prst="rect">
            <a:avLst/>
          </a:prstGeom>
        </p:spPr>
      </p:pic>
      <p:pic>
        <p:nvPicPr>
          <p:cNvPr id="10" name="Picture 9" descr="menschen-003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096000"/>
            <a:ext cx="1524000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-0.01827 C -0.20903 0.00255 -0.33403 0.02498 -0.37986 -0.00092 C -0.425 -0.02497 -0.36198 -0.13783 -0.35799 -0.16373 " pathEditMode="fixed" rAng="0" ptsTypes="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1524000" y="457200"/>
            <a:ext cx="6705600" cy="2438400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421559"/>
            <a:ext cx="3429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লিভার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097959"/>
            <a:ext cx="3048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ফালক্রাম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421559"/>
            <a:ext cx="31242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 কি?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097959"/>
            <a:ext cx="3352800" cy="769441"/>
          </a:xfrm>
          <a:prstGeom prst="rect">
            <a:avLst/>
          </a:prstGeom>
          <a:solidFill>
            <a:srgbClr val="FF57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সরল যন্ত্র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1524000" y="457200"/>
            <a:ext cx="6705600" cy="2743200"/>
          </a:xfrm>
          <a:prstGeom prst="flowChartMagneticDisk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505200"/>
            <a:ext cx="8305800" cy="2667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জীবনে সরল যন্ত্রের ব্যাবহারের গূরুত্ত্ব আলোচনা কর। 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370" y="1365740"/>
            <a:ext cx="2357630" cy="58477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</p:txBody>
      </p:sp>
      <p:sp>
        <p:nvSpPr>
          <p:cNvPr id="4" name="Oval 3"/>
          <p:cNvSpPr/>
          <p:nvPr/>
        </p:nvSpPr>
        <p:spPr>
          <a:xfrm>
            <a:off x="3429000" y="304800"/>
            <a:ext cx="29718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8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219200"/>
            <a:ext cx="6172200" cy="259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গোমস্তা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কলকলিয়া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জি.সি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মাধ্যমিক বিদ্যালয়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বাগেরহাট।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-29308" y="4343400"/>
            <a:ext cx="2362200" cy="6096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181600"/>
            <a:ext cx="3886200" cy="1295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শ্রেনি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সাধারন বিজ্ঞান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810000"/>
            <a:ext cx="34290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০১৮১৫৩০৯৯৫০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400" y="3810000"/>
            <a:ext cx="4572000" cy="457200"/>
          </a:xfrm>
          <a:prstGeom prst="roundRect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email-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mitagomosta@gmail.com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5181600"/>
            <a:ext cx="3886200" cy="1295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792" y="3339176"/>
            <a:ext cx="33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0" y="1981199"/>
            <a:ext cx="2357630" cy="17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18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00"/>
                            </p:stCondLst>
                            <p:childTnLst>
                              <p:par>
                                <p:cTn id="3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685800" y="1295400"/>
            <a:ext cx="8077200" cy="3886200"/>
          </a:xfrm>
          <a:prstGeom prst="wav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39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ymbole-04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28600"/>
            <a:ext cx="1295400" cy="1016000"/>
          </a:xfrm>
          <a:prstGeom prst="rect">
            <a:avLst/>
          </a:prstGeom>
        </p:spPr>
      </p:pic>
      <p:pic>
        <p:nvPicPr>
          <p:cNvPr id="6" name="Picture 5" descr="symbole-04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"/>
            <a:ext cx="1295400" cy="1016000"/>
          </a:xfrm>
          <a:prstGeom prst="rect">
            <a:avLst/>
          </a:prstGeom>
        </p:spPr>
      </p:pic>
      <p:pic>
        <p:nvPicPr>
          <p:cNvPr id="8" name="Picture 7" descr="menschen-006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334000"/>
            <a:ext cx="1524000" cy="1143000"/>
          </a:xfrm>
          <a:prstGeom prst="rect">
            <a:avLst/>
          </a:prstGeom>
        </p:spPr>
      </p:pic>
      <p:pic>
        <p:nvPicPr>
          <p:cNvPr id="10" name="Picture 9" descr="menschen-006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53000"/>
            <a:ext cx="1524000" cy="1143000"/>
          </a:xfrm>
          <a:prstGeom prst="rect">
            <a:avLst/>
          </a:prstGeom>
        </p:spPr>
      </p:pic>
      <p:pic>
        <p:nvPicPr>
          <p:cNvPr id="11" name="Picture 10" descr="menschen-011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04800"/>
            <a:ext cx="952500" cy="866775"/>
          </a:xfrm>
          <a:prstGeom prst="rect">
            <a:avLst/>
          </a:prstGeom>
        </p:spPr>
      </p:pic>
      <p:pic>
        <p:nvPicPr>
          <p:cNvPr id="12" name="Picture 11" descr="menschen-011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5076825"/>
            <a:ext cx="952500" cy="86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02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40801" cy="6705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62400" y="2057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AG00326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94590"/>
            <a:ext cx="8001000" cy="600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685800"/>
            <a:ext cx="5943600" cy="1066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ঘোষনা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5410200" cy="4114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একাদশ অধ্যায়</a:t>
            </a:r>
          </a:p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সরল যন্ত্র 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2743200"/>
            <a:ext cx="80010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 ধরনের সরল যন্ত্রের কাজ ব্যাখ্যা করতে পারবে।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600200"/>
            <a:ext cx="4800600" cy="8382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0442" y="3846095"/>
            <a:ext cx="8001000" cy="68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 ধরনের সরল যন্ত্রের সুবিধা তুলনা করতে পারবে।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948990"/>
            <a:ext cx="8001000" cy="685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 জীবনে সরল যন্ত্রের ব্যবহার করতে পারবে।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381000"/>
            <a:ext cx="22098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শিক্ষণফল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914400"/>
            <a:ext cx="29718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সরল যন্ত্র  </a:t>
            </a:r>
            <a:endParaRPr lang="en-US" sz="5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CAV5L2UX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2667000" cy="2667000"/>
          </a:xfrm>
          <a:prstGeom prst="rect">
            <a:avLst/>
          </a:prstGeom>
        </p:spPr>
      </p:pic>
      <p:pic>
        <p:nvPicPr>
          <p:cNvPr id="4" name="Picture 3" descr="imagesCABUPYYD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25" y="2452687"/>
            <a:ext cx="2343150" cy="1952625"/>
          </a:xfrm>
          <a:prstGeom prst="rect">
            <a:avLst/>
          </a:prstGeom>
        </p:spPr>
      </p:pic>
      <p:pic>
        <p:nvPicPr>
          <p:cNvPr id="6" name="Picture 5" descr="imagesCAX7PRZ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209800"/>
            <a:ext cx="1895475" cy="2409825"/>
          </a:xfrm>
          <a:prstGeom prst="rect">
            <a:avLst/>
          </a:prstGeom>
        </p:spPr>
      </p:pic>
      <p:pic>
        <p:nvPicPr>
          <p:cNvPr id="7" name="Picture 6" descr="imagesCAX44D7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572000"/>
            <a:ext cx="2590800" cy="2220686"/>
          </a:xfrm>
          <a:prstGeom prst="rect">
            <a:avLst/>
          </a:prstGeom>
        </p:spPr>
      </p:pic>
      <p:pic>
        <p:nvPicPr>
          <p:cNvPr id="8" name="Picture 7" descr="imagesCA1O3RV8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4724400"/>
            <a:ext cx="3357196" cy="1933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0" y="304800"/>
            <a:ext cx="6781800" cy="609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1252728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 চিত্রে কি ভাবে লিভার ব্যবহার করে কাজ সহজ করা যায়।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413364"/>
              </p:ext>
            </p:extLst>
          </p:nvPr>
        </p:nvGraphicFramePr>
        <p:xfrm>
          <a:off x="4114800" y="4086490"/>
          <a:ext cx="71014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774720" imgH="685800" progId="Package">
                  <p:embed/>
                </p:oleObj>
              </mc:Choice>
              <mc:Fallback>
                <p:oleObj name="Packager Shell Object" showAsIcon="1" r:id="rId3" imgW="774720" imgH="685800" progId="Package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86490"/>
                        <a:ext cx="710142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48966"/>
              </p:ext>
            </p:extLst>
          </p:nvPr>
        </p:nvGraphicFramePr>
        <p:xfrm>
          <a:off x="4114800" y="308610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" imgW="914760" imgH="685800" progId="Package">
                  <p:embed/>
                </p:oleObj>
              </mc:Choice>
              <mc:Fallback>
                <p:oleObj name="Packager Shell Object" showAsIcon="1" r:id="rId3" imgW="91476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86100"/>
                        <a:ext cx="914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orizontal Scroll 5"/>
          <p:cNvSpPr/>
          <p:nvPr/>
        </p:nvSpPr>
        <p:spPr>
          <a:xfrm>
            <a:off x="1752600" y="685800"/>
            <a:ext cx="5410200" cy="16764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295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8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3600" dirty="0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1514</TotalTime>
  <Words>300</Words>
  <Application>Microsoft Office PowerPoint</Application>
  <PresentationFormat>On-screen Show (4:3)</PresentationFormat>
  <Paragraphs>89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Candara</vt:lpstr>
      <vt:lpstr>NikoshBAN</vt:lpstr>
      <vt:lpstr>Symbol</vt:lpstr>
      <vt:lpstr>Times New Roman</vt:lpstr>
      <vt:lpstr>Waveform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ভিডিও চিত্রে কি ভাবে লিভার ব্যবহার করে কাজ সহজ করা যায়।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Mita Gomosta</cp:lastModifiedBy>
  <cp:revision>179</cp:revision>
  <dcterms:created xsi:type="dcterms:W3CDTF">2006-08-16T00:00:00Z</dcterms:created>
  <dcterms:modified xsi:type="dcterms:W3CDTF">2019-10-01T10:44:30Z</dcterms:modified>
</cp:coreProperties>
</file>