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7" r:id="rId8"/>
    <p:sldId id="273" r:id="rId9"/>
    <p:sldId id="274" r:id="rId10"/>
    <p:sldId id="270" r:id="rId11"/>
    <p:sldId id="271" r:id="rId12"/>
    <p:sldId id="262" r:id="rId13"/>
    <p:sldId id="272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434" autoAdjust="0"/>
  </p:normalViewPr>
  <p:slideViewPr>
    <p:cSldViewPr>
      <p:cViewPr varScale="1">
        <p:scale>
          <a:sx n="74" d="100"/>
          <a:sy n="74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05E8B-D172-4AD4-89B1-FE70B68284D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94A21-AA28-4BDE-926C-345CAF3B6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4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7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2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4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7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6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05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Doel-1612i3\Desktop\1294622099_1280x1024_red-rose-in-black-background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-351594"/>
            <a:ext cx="9601200" cy="728536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90800" y="5943508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/>
              </a:rPr>
              <a:t>স্বাগতম</a:t>
            </a:r>
            <a:endParaRPr lang="en-US" sz="6000" dirty="0">
              <a:solidFill>
                <a:srgbClr val="00B050"/>
              </a:solidFill>
              <a:latin typeface="NikoshB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954"/>
            <a:ext cx="9081750" cy="682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9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১|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ধল দীঘিতে সাতার কেটে কি তুলবেন?</a:t>
            </a:r>
          </a:p>
        </p:txBody>
      </p:sp>
    </p:spTree>
    <p:extLst>
      <p:ext uri="{BB962C8B-B14F-4D97-AF65-F5344CB8AC3E}">
        <p14:creationId xmlns:p14="http://schemas.microsoft.com/office/powerpoint/2010/main" val="267492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1" y="0"/>
            <a:ext cx="2395181" cy="6857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49" y="38101"/>
            <a:ext cx="2276451" cy="6857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7" y="79611"/>
            <a:ext cx="2389732" cy="6781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101"/>
            <a:ext cx="2057400" cy="68198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84832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43434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600" dirty="0"/>
              <a:t>কবি পল্লী গ্রামে গিয়ে কি কি কাজ </a:t>
            </a:r>
            <a:r>
              <a:rPr lang="bn-BD" sz="3200" dirty="0" smtClean="0"/>
              <a:t>করবেন?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910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28600" y="914400"/>
            <a:ext cx="93726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895600"/>
            <a:ext cx="9144000" cy="25853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পল্লী দুলাল কে?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২। কবি কোথায় যাবার ইচ্ছা প্রকাশ করেছেন?</a:t>
            </a:r>
            <a:endParaRPr lang="bn-BD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কবি কেন তার দেশে যেতে চান?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838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667000"/>
            <a:ext cx="5791200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যাব আমি তোমার দেশ কবিতায় কবি মনের ব্যকুল আকুতি বিশ্লেষণ কর।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-scraps-1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33400"/>
            <a:ext cx="10274490" cy="77058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6096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9144000" cy="28315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ফজলুল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করিম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(সহকারী শিক্ষক)                    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শিকড়ী মদিনাতুল উলুম দাখিল মাদ্রাসা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শার্শা, যশোর।</a:t>
            </a:r>
          </a:p>
          <a:p>
            <a:r>
              <a:rPr lang="bn-BD" sz="1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696200" cy="129266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6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7696200" cy="32932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দশম-শ্রেণি</a:t>
            </a:r>
          </a:p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বিষয়: 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 প্রথম (কবিতা)</a:t>
            </a:r>
          </a:p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পাঠ:  যাব আমি তোমার দেশে</a:t>
            </a:r>
          </a:p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সময়: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762000"/>
            <a:ext cx="51054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92D050"/>
                </a:solidFill>
              </a:rPr>
              <a:t> </a:t>
            </a:r>
            <a:r>
              <a:rPr lang="bn-BD" sz="8000" dirty="0" smtClean="0">
                <a:solidFill>
                  <a:srgbClr val="92D050"/>
                </a:solidFill>
              </a:rPr>
              <a:t>শিখনফল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534400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১।পল্লীর দুলাল কে বলতে পারবে?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যাব আমি তোমার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দেশে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কবিতার কবি সম্পর্কে বলতে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৩।যাব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আমি তোমার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দেশে কবিতায় পল্লীর প্রকৃতি সম্পর্কে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667005" y="-304800"/>
            <a:ext cx="3886205" cy="716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-304801"/>
            <a:ext cx="3810000" cy="716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-304800"/>
            <a:ext cx="4114800" cy="71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2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295"/>
            <a:ext cx="9144000" cy="251460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392" y="2483012"/>
            <a:ext cx="9115567" cy="433771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যাব আমি তোমার দেশে</a:t>
            </a:r>
            <a:endParaRPr lang="bn-BD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জসীম উদ্দীন</a:t>
            </a: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9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440561"/>
            <a:ext cx="8763000" cy="1870381"/>
          </a:xfrm>
        </p:spPr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পরিচিতি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8417" y="2625240"/>
            <a:ext cx="1828800" cy="2507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33400" y="2341394"/>
            <a:ext cx="1981200" cy="2543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8431" y="2899774"/>
            <a:ext cx="146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 যোগ্য কাব্য নকশীকাথারমাঠ,মাটিরকান্না,</a:t>
            </a:r>
          </a:p>
          <a:p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ধানক্ষেত</a:t>
            </a:r>
          </a:p>
        </p:txBody>
      </p:sp>
      <p:sp>
        <p:nvSpPr>
          <p:cNvPr id="24" name="Oval 23"/>
          <p:cNvSpPr/>
          <p:nvPr/>
        </p:nvSpPr>
        <p:spPr>
          <a:xfrm>
            <a:off x="3388466" y="685800"/>
            <a:ext cx="1686086" cy="1992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12520" y="1448342"/>
            <a:ext cx="13313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জন্ম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১৯০৩ ইং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58557" y="5256924"/>
            <a:ext cx="1702537" cy="1723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74136" y="5693833"/>
            <a:ext cx="1401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</a:p>
          <a:p>
            <a:pPr algn="ctr"/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১৯৭৬ </a:t>
            </a:r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290297" y="2897106"/>
            <a:ext cx="1733776" cy="1836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37" y="2897106"/>
            <a:ext cx="1861615" cy="2261862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25" idx="3"/>
          </p:cNvCxnSpPr>
          <p:nvPr/>
        </p:nvCxnSpPr>
        <p:spPr>
          <a:xfrm>
            <a:off x="4943825" y="1817674"/>
            <a:ext cx="1372923" cy="956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6" idx="6"/>
          </p:cNvCxnSpPr>
          <p:nvPr/>
        </p:nvCxnSpPr>
        <p:spPr>
          <a:xfrm flipV="1">
            <a:off x="5061094" y="5029200"/>
            <a:ext cx="1548159" cy="108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6" idx="2"/>
          </p:cNvCxnSpPr>
          <p:nvPr/>
        </p:nvCxnSpPr>
        <p:spPr>
          <a:xfrm flipH="1" flipV="1">
            <a:off x="2057400" y="4648200"/>
            <a:ext cx="1301157" cy="1470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5" idx="1"/>
          </p:cNvCxnSpPr>
          <p:nvPr/>
        </p:nvCxnSpPr>
        <p:spPr>
          <a:xfrm flipV="1">
            <a:off x="1967827" y="1817674"/>
            <a:ext cx="1644693" cy="455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6748" y="3114110"/>
            <a:ext cx="1303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</a:rPr>
              <a:t> জন্ম স্থান</a:t>
            </a:r>
          </a:p>
          <a:p>
            <a:pPr algn="ctr"/>
            <a:r>
              <a:rPr lang="bn-BD" dirty="0">
                <a:solidFill>
                  <a:srgbClr val="FF0000"/>
                </a:solidFill>
              </a:rPr>
              <a:t> জেলা ফরিদপুর তাম্বুলখানা গ্রামে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6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5" grpId="0" animBg="1"/>
      <p:bldP spid="17" grpId="0"/>
      <p:bldP spid="24" grpId="0" animBg="1"/>
      <p:bldP spid="25" grpId="0"/>
      <p:bldP spid="26" grpId="0" animBg="1"/>
      <p:bldP spid="2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7544"/>
            <a:ext cx="9144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সরাব পাঠ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0" t="6044"/>
          <a:stretch/>
        </p:blipFill>
        <p:spPr>
          <a:xfrm>
            <a:off x="4946292" y="1636690"/>
            <a:ext cx="4197708" cy="57328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4" y="1600200"/>
            <a:ext cx="4762500" cy="565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5216"/>
            <a:ext cx="9144000" cy="149961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bn-BD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2819400" y="2438400"/>
            <a:ext cx="182881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9254" y="5140986"/>
            <a:ext cx="2513026" cy="120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7856" y="5765687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কুন্তুল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757" y="3737816"/>
            <a:ext cx="2551523" cy="1087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508" y="4216804"/>
            <a:ext cx="19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কুহেলী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0757" y="2224634"/>
            <a:ext cx="2551523" cy="119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9582" y="2489912"/>
            <a:ext cx="2071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ধল-দীঘী</a:t>
            </a:r>
            <a:endParaRPr lang="en-US" sz="3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22" y="3737816"/>
            <a:ext cx="2279883" cy="11764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302" y="5082958"/>
            <a:ext cx="2501395" cy="12523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110" y="2319383"/>
            <a:ext cx="2258096" cy="11220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943600" y="2285999"/>
            <a:ext cx="2438400" cy="1187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86500" y="248991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মস্তা বড় দীঘী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3600" y="3693112"/>
            <a:ext cx="2438400" cy="1170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11980" y="4033659"/>
            <a:ext cx="157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কুশায়া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19800" y="5082958"/>
            <a:ext cx="2362200" cy="1310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486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চুল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5" grpId="0"/>
      <p:bldP spid="9" grpId="0" animBg="1"/>
      <p:bldP spid="10" grpId="0"/>
      <p:bldP spid="11" grpId="0" animBg="1"/>
      <p:bldP spid="12" grpId="0"/>
      <p:bldP spid="25" grpId="0" animBg="1"/>
      <p:bldP spid="26" grpId="0"/>
      <p:bldP spid="27" grpId="0" animBg="1"/>
      <p:bldP spid="28" grpId="0"/>
      <p:bldP spid="29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949</TotalTime>
  <Words>189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NikoshBAN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 পাঠ</vt:lpstr>
      <vt:lpstr>কবির পরিচিতি</vt:lpstr>
      <vt:lpstr>PowerPoint Presentation</vt:lpstr>
      <vt:lpstr>শব্দার্থ </vt:lpstr>
      <vt:lpstr>PowerPoint Presentation</vt:lpstr>
      <vt:lpstr>একক কাজ</vt:lpstr>
      <vt:lpstr>PowerPoint Presentation</vt:lpstr>
      <vt:lpstr>দলীয়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laptop plaza</cp:lastModifiedBy>
  <cp:revision>154</cp:revision>
  <dcterms:created xsi:type="dcterms:W3CDTF">2006-08-16T00:00:00Z</dcterms:created>
  <dcterms:modified xsi:type="dcterms:W3CDTF">2017-11-14T15:33:06Z</dcterms:modified>
</cp:coreProperties>
</file>