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low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48006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  দুটি ভ্রুণীয় কোষস্তর দ্বারা গঠিত। দেহের বাইরের দিকের স্তরটি এক্টোডার্ম এবং ভিতরের স্তরটি এন্ডোডার্ম। </a:t>
            </a:r>
          </a:p>
          <a:p>
            <a:pPr algn="just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 গহ্বরকে সিলেন্টেরন বলে। </a:t>
            </a:r>
          </a:p>
          <a:p>
            <a:pPr algn="just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এক্টোডার্মে নিডোব্লাস্ট নামে এক বৈশিষ্ট্যপূর্ণ কোষ থাকে। এই কোষগুলো শিকার ধরা, আত্মরখা, চলন ইত্যাদি কাজে অংশ নেয়।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পর্বঃ প্লাটিহেলমিনথেস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Platyhelminthes</a:t>
            </a:r>
            <a:r>
              <a:rPr lang="bn-IN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i="1" dirty="0"/>
          </a:p>
        </p:txBody>
      </p:sp>
      <p:pic>
        <p:nvPicPr>
          <p:cNvPr id="4" name="Content Placeholder 3" descr="Platyhelminthes-Tape-worm-liver-flu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bn-IN" dirty="0" smtClean="0">
                <a:solidFill>
                  <a:srgbClr val="002060"/>
                </a:solidFill>
              </a:rPr>
              <a:t>      </a:t>
            </a:r>
          </a:p>
          <a:p>
            <a:pPr algn="just">
              <a:buNone/>
            </a:pPr>
            <a:r>
              <a:rPr lang="bn-IN" dirty="0" smtClean="0">
                <a:solidFill>
                  <a:srgbClr val="002060"/>
                </a:solidFill>
              </a:rPr>
              <a:t>  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চ্যাপ্টা, উভলিঙ্গ । </a:t>
            </a:r>
          </a:p>
          <a:p>
            <a:pPr algn="just">
              <a:buNone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বহিঃপরজীবী বা অন্তঃপরজীবী। </a:t>
            </a:r>
          </a:p>
          <a:p>
            <a:pPr algn="just">
              <a:buNone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দেহ পুরু, কিউটিকল দ্বারা আবৃত। </a:t>
            </a:r>
          </a:p>
          <a:p>
            <a:pPr algn="just">
              <a:buNone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দেহে চোষক, ও আংটা থাকে। </a:t>
            </a:r>
          </a:p>
          <a:p>
            <a:pPr algn="just">
              <a:buNone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পৌষ্টিকতন্ত্র অসম্পূর্ণ বা অনুপস্থিত।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49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পর্বঃ নেমাটোডা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গোলকৃমি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nemato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5105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bn-IN" dirty="0" smtClean="0">
              <a:solidFill>
                <a:srgbClr val="00B050"/>
              </a:solidFill>
            </a:endParaRPr>
          </a:p>
          <a:p>
            <a:pPr algn="just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 নলাকার ও পুরু ত্বক দ্বারা আবৃত । </a:t>
            </a:r>
          </a:p>
          <a:p>
            <a:pPr algn="just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পৌষ্টিকনালি সম্পূর্ণ, মুখ ও পায়ু ছিদ্র উপস্থিত। </a:t>
            </a:r>
          </a:p>
          <a:p>
            <a:pPr algn="just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শ্বসনতন্ত্র ও সংবহনতন্ত্র অনুপস্থিত। </a:t>
            </a:r>
          </a:p>
          <a:p>
            <a:pPr algn="just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 গহ্বর অনাবৃত ও প্রকৃত সিলোম নাই। </a:t>
            </a:r>
          </a:p>
          <a:p>
            <a:pPr algn="just"/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সাধারণত একলিঙ্গ। 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পর্বঃ অ্যানেলিডা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কেঁচো ও জোঁক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5" name="Content Placeholder 4" descr="kec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49529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Content Placeholder 5" descr="j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24000"/>
            <a:ext cx="4038600" cy="495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bn-IN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দেহ নলাকার ও খন্ডায়িত। </a:t>
            </a:r>
          </a:p>
          <a:p>
            <a:pPr algn="just">
              <a:buNone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নেফ্রিডিয়া নামক রেচন অঙ্গ থাকে। </a:t>
            </a:r>
          </a:p>
          <a:p>
            <a:pPr algn="just">
              <a:buNone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প্রতিটি খন্ডে সিটা থাকে (জোঁকে থাকে না)। </a:t>
            </a:r>
          </a:p>
          <a:p>
            <a:pPr algn="just">
              <a:buNone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সিটা চলাচলে সহায়তা করে।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পর্বঃ আর্থ্রোপোডা</a:t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Arthropoda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             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প্রজাপতি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p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2286000"/>
            <a:ext cx="3810000" cy="4191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আরশোলা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telapok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95801" y="2286000"/>
            <a:ext cx="4191000" cy="4191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দেহ বিভিন্ন অঞ্চলে বিভক্ত ও সন্ধিযুক্ত উপাঙ্গ বিদ্যমান। 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মাথায় একজোড়া পুঞ্জাক্ষি ও অ্যান্টেনা থাকে।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নরম দেহ কাইটিন সমৃদ্ধ শক্ত আবরণী দ্বারা আবৃত। 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দেহের রক্তপূর্ণ গহ্বর হিমোসিল নামে পরিচিত।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4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পর্বঃ মলাস্কা (শামুক) </a:t>
            </a:r>
            <a:br>
              <a:rPr lang="bn-IN" sz="4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Mollusca</a:t>
            </a:r>
            <a:r>
              <a:rPr lang="bn-IN" sz="32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2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32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ham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305800" cy="4953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কোরবান আলী </a:t>
            </a:r>
          </a:p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আলহাজ্ব আব্দুল করিম উচ্চ বিদ্যালয়। </a:t>
            </a:r>
          </a:p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ভবদিয়া, রাজবাড়ী সদর, রাজবাড়ী। </a:t>
            </a:r>
          </a:p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০১৭২১৬৬২৬২৭ 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rb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905000"/>
            <a:ext cx="192024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১।দেহ নরম। নরম দেহটি সাধারণত শক্ত খোলস দ্বারা আবৃত। </a:t>
            </a:r>
          </a:p>
          <a:p>
            <a:pPr algn="just">
              <a:buNone/>
            </a:pPr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২।পেশিবহুল পা দিয়ে এরা চলাচল করে। </a:t>
            </a:r>
          </a:p>
          <a:p>
            <a:pPr algn="just">
              <a:buNone/>
            </a:pPr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৩।ফুসফুস বা ফুলকার সাহায্যে শ্বসনকার্য চালায়।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একাইনোডারমাটা (তারামাছ)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Echinodermata</a:t>
            </a:r>
            <a:r>
              <a:rPr lang="bn-IN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arama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8534400" cy="504875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দেহত্বক কাঁটাযুক্ত। </a:t>
            </a:r>
          </a:p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পাঁচটি সমান ভাগে বিভক্ত। </a:t>
            </a:r>
          </a:p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সংবহনতন্ত্র থাকে এবং নালিপদের সাহায্যে চলাচল করে। </a:t>
            </a:r>
          </a:p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পূর্ণাঙ্গ প্রাণিতে, অঙ্কীয় ও পৃষ্ঠদেশ নির্ণয় করা যায় কিন্তু মাথা চিন্হিত করা যায় না।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ক দল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অমেরুদণ্ডী প্রাণীর পর্বগুলোর উদাহরণসহ নাম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খ দল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আর্থ্রোপোডা ও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নেমাটোডা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পর্বের সাধারণ বৈশিষ্ট্য লেখ।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অমেরুদণ্ডী প্রাণীর শ্রেণি বিন্যাস  কর।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82000" cy="5181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2600" y="0"/>
            <a:ext cx="4648200" cy="1143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অষ্টম শ্রেণি ,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ক’ শাখা। </a:t>
            </a:r>
          </a:p>
          <a:p>
            <a:pPr algn="just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বিষয়ঃ বিজ্ঞান ।</a:t>
            </a:r>
          </a:p>
          <a:p>
            <a:pPr algn="just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অধ্যায়ঃ প্রথম । </a:t>
            </a:r>
          </a:p>
          <a:p>
            <a:pPr algn="just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পাঠঃ প্রাণিজগতের শ্রেণিবিন্যাস । </a:t>
            </a:r>
          </a:p>
          <a:p>
            <a:pPr algn="just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সময়ঃ ৫০ মিনিট।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apo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76800" cy="533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taram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0"/>
            <a:ext cx="4191000" cy="541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0" y="5486400"/>
            <a:ext cx="91440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 প্রাণীগুলো কি ধরনের প্রাণি ?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685800"/>
            <a:ext cx="57150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52600" y="2286000"/>
            <a:ext cx="6019800" cy="3733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অমেরুদণ্ডী প্রাণির শ্রেণিবিন্যাস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685800"/>
            <a:ext cx="5029200" cy="2133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2895600"/>
            <a:ext cx="7467600" cy="2133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অমেরুদণ্ডী প্রাণির শ্রেণিবিন্যাস বর্ণনা করতে পারবে।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পর্বঃ পরিফেরা</a:t>
            </a:r>
            <a:b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Spongilla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pongi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1695"/>
            <a:ext cx="9144000" cy="537614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সরলতম বহুকোষী প্রাণী।</a:t>
            </a:r>
          </a:p>
          <a:p>
            <a:pPr algn="just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দেহপ্রাচীর অসংখ্য ছিদ্রযুক্ত। এই ছিদ্রপথে পানির সাথে অক্সিজেন ও খাদ্যবস্তু প্রবেশ করে। </a:t>
            </a:r>
          </a:p>
          <a:p>
            <a:pPr algn="just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 পৃথক সুগঠিত কলা, ও তন্ত্র থাকে না।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পর্বঃ নিডারিয়া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Hydra</a:t>
            </a:r>
            <a:endParaRPr lang="en-US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yd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3820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399</Words>
  <Application>Microsoft Office PowerPoint</Application>
  <PresentationFormat>On-screen Show 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স্বাগতম </vt:lpstr>
      <vt:lpstr>শিক্ষক পরিচিতি </vt:lpstr>
      <vt:lpstr>পাঠ পরিচিতি</vt:lpstr>
      <vt:lpstr>Slide 4</vt:lpstr>
      <vt:lpstr>Slide 5</vt:lpstr>
      <vt:lpstr>Slide 6</vt:lpstr>
      <vt:lpstr>পর্বঃ পরিফেরা Spongilla </vt:lpstr>
      <vt:lpstr>সাধারণ বৈশিষ্ট্যঃ </vt:lpstr>
      <vt:lpstr>পর্বঃ নিডারিয়া  Hydra</vt:lpstr>
      <vt:lpstr>সাধারণ বৈশিষ্ট্যঃ </vt:lpstr>
      <vt:lpstr> পর্বঃ প্লাটিহেলমিনথেস Platyhelminthes </vt:lpstr>
      <vt:lpstr>সাধারণ বৈশিষ্ট্যঃ </vt:lpstr>
      <vt:lpstr> পর্বঃ নেমাটোডা  গোলকৃমি  </vt:lpstr>
      <vt:lpstr>সাধারণ বৈশিষ্ট্যঃ </vt:lpstr>
      <vt:lpstr> পর্বঃ অ্যানেলিডা কেঁচো ও জোঁক  </vt:lpstr>
      <vt:lpstr>সাধারণ বৈশিষ্ট্যঃ </vt:lpstr>
      <vt:lpstr>পর্বঃ আর্থ্রোপোডা Arthropoda</vt:lpstr>
      <vt:lpstr>সাধারণ বৈশিষ্ট্যঃ </vt:lpstr>
      <vt:lpstr> পর্বঃ মলাস্কা (শামুক)  Mollusca </vt:lpstr>
      <vt:lpstr>সাধারণ বৈশিষ্ট্যঃ </vt:lpstr>
      <vt:lpstr>একাইনোডারমাটা (তারামাছ)  Echinodermata </vt:lpstr>
      <vt:lpstr>সাধারণ বৈশিষ্ট্যঃ </vt:lpstr>
      <vt:lpstr>মূল্যায়ন </vt:lpstr>
      <vt:lpstr>বাড়ীর কাজ 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54</cp:revision>
  <dcterms:created xsi:type="dcterms:W3CDTF">2006-08-16T00:00:00Z</dcterms:created>
  <dcterms:modified xsi:type="dcterms:W3CDTF">2019-11-19T15:48:15Z</dcterms:modified>
</cp:coreProperties>
</file>