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6" r:id="rId3"/>
    <p:sldId id="261" r:id="rId4"/>
    <p:sldId id="277" r:id="rId5"/>
    <p:sldId id="260" r:id="rId6"/>
    <p:sldId id="262" r:id="rId7"/>
    <p:sldId id="281" r:id="rId8"/>
    <p:sldId id="264" r:id="rId9"/>
    <p:sldId id="265" r:id="rId10"/>
    <p:sldId id="266" r:id="rId11"/>
    <p:sldId id="270" r:id="rId12"/>
    <p:sldId id="267" r:id="rId13"/>
    <p:sldId id="269" r:id="rId14"/>
    <p:sldId id="268" r:id="rId15"/>
    <p:sldId id="283" r:id="rId16"/>
    <p:sldId id="284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62" autoAdjust="0"/>
  </p:normalViewPr>
  <p:slideViewPr>
    <p:cSldViewPr snapToGrid="0">
      <p:cViewPr varScale="1">
        <p:scale>
          <a:sx n="71" d="100"/>
          <a:sy n="71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D4CDA-DB4E-4F9B-82D3-3ED00702FC30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B04B00-EDF4-4846-945B-34E42A2F338D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সমস্যা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চিহ্নিতকরণ</a:t>
          </a:r>
          <a:endParaRPr lang="en-US" dirty="0">
            <a:latin typeface="NikoshBAN"/>
          </a:endParaRPr>
        </a:p>
      </dgm:t>
    </dgm:pt>
    <dgm:pt modelId="{68503F70-7860-442F-9AE0-53B5EBA150F3}" type="parTrans" cxnId="{C7F375C0-7805-425B-A26C-CDFE3DA158A4}">
      <dgm:prSet/>
      <dgm:spPr/>
      <dgm:t>
        <a:bodyPr/>
        <a:lstStyle/>
        <a:p>
          <a:endParaRPr lang="en-US"/>
        </a:p>
      </dgm:t>
    </dgm:pt>
    <dgm:pt modelId="{953C93B6-B3BF-44E1-BD25-EFAA3B464A97}" type="sibTrans" cxnId="{C7F375C0-7805-425B-A26C-CDFE3DA158A4}">
      <dgm:prSet/>
      <dgm:spPr/>
      <dgm:t>
        <a:bodyPr/>
        <a:lstStyle/>
        <a:p>
          <a:endParaRPr lang="en-US"/>
        </a:p>
      </dgm:t>
    </dgm:pt>
    <dgm:pt modelId="{EB7E0FB1-F49C-47ED-836F-C54CBA0417F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অগ্রাধিকার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নির্ধারণ</a:t>
          </a:r>
          <a:endParaRPr lang="en-US" dirty="0">
            <a:latin typeface="NikoshBAN"/>
          </a:endParaRPr>
        </a:p>
      </dgm:t>
    </dgm:pt>
    <dgm:pt modelId="{2871904F-B48B-456C-A722-3797B93C4E7F}" type="parTrans" cxnId="{5E7586CB-DE21-4A45-8452-71F8F437B8AA}">
      <dgm:prSet/>
      <dgm:spPr/>
      <dgm:t>
        <a:bodyPr/>
        <a:lstStyle/>
        <a:p>
          <a:endParaRPr lang="en-US"/>
        </a:p>
      </dgm:t>
    </dgm:pt>
    <dgm:pt modelId="{E33C49EB-4BBF-4E0A-B309-C4B2B0CDB449}" type="sibTrans" cxnId="{5E7586CB-DE21-4A45-8452-71F8F437B8AA}">
      <dgm:prSet/>
      <dgm:spPr/>
      <dgm:t>
        <a:bodyPr/>
        <a:lstStyle/>
        <a:p>
          <a:endParaRPr lang="en-US"/>
        </a:p>
      </dgm:t>
    </dgm:pt>
    <dgm:pt modelId="{61C96BC0-6EC9-4F54-B092-84DECC84F5B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তথ্য</a:t>
          </a:r>
          <a:r>
            <a:rPr lang="en-US" dirty="0" smtClean="0">
              <a:latin typeface="NikoshBAN"/>
            </a:rPr>
            <a:t> ও </a:t>
          </a:r>
          <a:r>
            <a:rPr lang="en-US" dirty="0" err="1" smtClean="0">
              <a:latin typeface="NikoshBAN"/>
            </a:rPr>
            <a:t>উপাত্ত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সংগ্রহ</a:t>
          </a:r>
          <a:endParaRPr lang="en-US" dirty="0">
            <a:latin typeface="NikoshBAN"/>
          </a:endParaRPr>
        </a:p>
      </dgm:t>
    </dgm:pt>
    <dgm:pt modelId="{217F1252-8754-42CF-87AE-E8BE715C8A31}" type="parTrans" cxnId="{34C37578-955C-4F74-BEAB-F0ACE605096C}">
      <dgm:prSet/>
      <dgm:spPr/>
      <dgm:t>
        <a:bodyPr/>
        <a:lstStyle/>
        <a:p>
          <a:endParaRPr lang="en-US"/>
        </a:p>
      </dgm:t>
    </dgm:pt>
    <dgm:pt modelId="{4514B337-32E4-4886-9034-38FD241259C5}" type="sibTrans" cxnId="{34C37578-955C-4F74-BEAB-F0ACE605096C}">
      <dgm:prSet/>
      <dgm:spPr/>
      <dgm:t>
        <a:bodyPr/>
        <a:lstStyle/>
        <a:p>
          <a:endParaRPr lang="en-US"/>
        </a:p>
      </dgm:t>
    </dgm:pt>
    <dgm:pt modelId="{5FE740A4-1C65-4C4A-93F2-69CB295C1C5A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বিকল্পসমূহ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উদ্ভাবন</a:t>
          </a:r>
          <a:r>
            <a:rPr lang="en-US" dirty="0" smtClean="0">
              <a:latin typeface="NikoshBAN"/>
            </a:rPr>
            <a:t> </a:t>
          </a:r>
          <a:endParaRPr lang="en-US" dirty="0">
            <a:latin typeface="NikoshBAN"/>
          </a:endParaRPr>
        </a:p>
      </dgm:t>
    </dgm:pt>
    <dgm:pt modelId="{A08ADEE2-9FC7-42A4-BC12-09B778CAB133}" type="parTrans" cxnId="{89EF5B1D-DF0B-4E08-8CD2-480552B83BA6}">
      <dgm:prSet/>
      <dgm:spPr/>
      <dgm:t>
        <a:bodyPr/>
        <a:lstStyle/>
        <a:p>
          <a:endParaRPr lang="en-US"/>
        </a:p>
      </dgm:t>
    </dgm:pt>
    <dgm:pt modelId="{9B4C8877-1C7E-4FD6-B04D-1BFDEE985279}" type="sibTrans" cxnId="{89EF5B1D-DF0B-4E08-8CD2-480552B83BA6}">
      <dgm:prSet/>
      <dgm:spPr/>
      <dgm:t>
        <a:bodyPr/>
        <a:lstStyle/>
        <a:p>
          <a:endParaRPr lang="en-US"/>
        </a:p>
      </dgm:t>
    </dgm:pt>
    <dgm:pt modelId="{CB7A9D15-AD62-487A-BA04-0D869F994C38}">
      <dgm:prSet/>
      <dgm:spPr/>
      <dgm:t>
        <a:bodyPr/>
        <a:lstStyle/>
        <a:p>
          <a:r>
            <a:rPr lang="en-US" dirty="0" err="1" smtClean="0">
              <a:latin typeface="NikoshBAN"/>
            </a:rPr>
            <a:t>সর্বোত্তম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বিকল্প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গ্রহণ</a:t>
          </a:r>
          <a:endParaRPr lang="en-US" dirty="0">
            <a:latin typeface="NikoshBAN"/>
          </a:endParaRPr>
        </a:p>
      </dgm:t>
    </dgm:pt>
    <dgm:pt modelId="{5510DE82-93E5-4FB8-91F9-0A88329FB270}" type="parTrans" cxnId="{BF6280AD-82BD-4FDD-9DB9-388D60624E35}">
      <dgm:prSet/>
      <dgm:spPr/>
      <dgm:t>
        <a:bodyPr/>
        <a:lstStyle/>
        <a:p>
          <a:endParaRPr lang="en-US"/>
        </a:p>
      </dgm:t>
    </dgm:pt>
    <dgm:pt modelId="{8214B7D6-2A44-43FB-B8BC-F0028D5294F9}" type="sibTrans" cxnId="{BF6280AD-82BD-4FDD-9DB9-388D60624E35}">
      <dgm:prSet/>
      <dgm:spPr/>
      <dgm:t>
        <a:bodyPr/>
        <a:lstStyle/>
        <a:p>
          <a:endParaRPr lang="en-US"/>
        </a:p>
      </dgm:t>
    </dgm:pt>
    <dgm:pt modelId="{8CBEEFD3-B117-4024-A223-5BC7197454A6}">
      <dgm:prSet/>
      <dgm:spPr/>
      <dgm:t>
        <a:bodyPr/>
        <a:lstStyle/>
        <a:p>
          <a:r>
            <a:rPr lang="en-US" dirty="0" err="1" smtClean="0">
              <a:latin typeface="NikoshBAN"/>
            </a:rPr>
            <a:t>বিকল্পসমূহের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মূল্যায়ন</a:t>
          </a:r>
          <a:endParaRPr lang="en-US" dirty="0">
            <a:latin typeface="NikoshBAN"/>
          </a:endParaRPr>
        </a:p>
      </dgm:t>
    </dgm:pt>
    <dgm:pt modelId="{DAEE1199-2157-499E-949D-30113F6A9D98}" type="parTrans" cxnId="{DB23B11B-9C7A-4221-99F3-E482197FC448}">
      <dgm:prSet/>
      <dgm:spPr/>
      <dgm:t>
        <a:bodyPr/>
        <a:lstStyle/>
        <a:p>
          <a:endParaRPr lang="en-US"/>
        </a:p>
      </dgm:t>
    </dgm:pt>
    <dgm:pt modelId="{49CF8F77-666F-41FA-A89F-AF9C415E1936}" type="sibTrans" cxnId="{DB23B11B-9C7A-4221-99F3-E482197FC448}">
      <dgm:prSet/>
      <dgm:spPr/>
      <dgm:t>
        <a:bodyPr/>
        <a:lstStyle/>
        <a:p>
          <a:endParaRPr lang="en-US"/>
        </a:p>
      </dgm:t>
    </dgm:pt>
    <dgm:pt modelId="{8C7CDC41-6D38-413F-B152-DCA1EC445378}" type="pres">
      <dgm:prSet presAssocID="{C59D4CDA-DB4E-4F9B-82D3-3ED00702FC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66AE9-7DEF-4341-89EE-5ACB673BF1BD}" type="pres">
      <dgm:prSet presAssocID="{65B04B00-EDF4-4846-945B-34E42A2F338D}" presName="node" presStyleLbl="node1" presStyleIdx="0" presStyleCnt="6" custLinFactNeighborX="2472" custLinFactNeighborY="-4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41260-DC1B-4690-B3F6-83BE16E305B4}" type="pres">
      <dgm:prSet presAssocID="{953C93B6-B3BF-44E1-BD25-EFAA3B464A9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B36F501-F1D3-4F19-AF89-509CD215C573}" type="pres">
      <dgm:prSet presAssocID="{953C93B6-B3BF-44E1-BD25-EFAA3B464A97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7C58319-0B0F-427F-8168-4407D4E5BD34}" type="pres">
      <dgm:prSet presAssocID="{EB7E0FB1-F49C-47ED-836F-C54CBA0417F3}" presName="node" presStyleLbl="node1" presStyleIdx="1" presStyleCnt="6" custLinFactNeighborX="47" custLinFactNeighborY="-4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9665A-31A6-4B04-B1B1-DA42CE5077C1}" type="pres">
      <dgm:prSet presAssocID="{E33C49EB-4BBF-4E0A-B309-C4B2B0CDB44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0D5A756-07E2-4667-BB3B-15331DA4E094}" type="pres">
      <dgm:prSet presAssocID="{E33C49EB-4BBF-4E0A-B309-C4B2B0CDB449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F05A0363-8A76-46E0-A763-E9A2A5DFAB98}" type="pres">
      <dgm:prSet presAssocID="{61C96BC0-6EC9-4F54-B092-84DECC84F5B3}" presName="node" presStyleLbl="node1" presStyleIdx="2" presStyleCnt="6" custLinFactNeighborX="618" custLinFactNeighborY="-45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83D0E-E09E-41CD-A24B-40DDD8A24746}" type="pres">
      <dgm:prSet presAssocID="{4514B337-32E4-4886-9034-38FD241259C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7C77777-14D0-4E3D-AC8B-3CA4D3BA0CE0}" type="pres">
      <dgm:prSet presAssocID="{4514B337-32E4-4886-9034-38FD241259C5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D5D605A8-C007-4055-A4E5-125318C3446F}" type="pres">
      <dgm:prSet presAssocID="{5FE740A4-1C65-4C4A-93F2-69CB295C1C5A}" presName="node" presStyleLbl="node1" presStyleIdx="3" presStyleCnt="6" custLinFactNeighborX="47" custLinFactNeighborY="-48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CC13-3BFC-41BA-A27E-69FBA1E9E7D6}" type="pres">
      <dgm:prSet presAssocID="{9B4C8877-1C7E-4FD6-B04D-1BFDEE9852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E61B6E8-5154-499E-8B13-C00D47219720}" type="pres">
      <dgm:prSet presAssocID="{9B4C8877-1C7E-4FD6-B04D-1BFDEE985279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90350512-54B7-43A9-A1E2-33A340AF3DF7}" type="pres">
      <dgm:prSet presAssocID="{8CBEEFD3-B117-4024-A223-5BC7197454A6}" presName="node" presStyleLbl="node1" presStyleIdx="4" presStyleCnt="6" custLinFactNeighborX="1163" custLinFactNeighborY="-33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E7A84-B1BF-436C-91F8-1CD7450FDEAD}" type="pres">
      <dgm:prSet presAssocID="{49CF8F77-666F-41FA-A89F-AF9C415E1936}" presName="sibTrans" presStyleLbl="sibTrans1D1" presStyleIdx="4" presStyleCnt="5"/>
      <dgm:spPr/>
      <dgm:t>
        <a:bodyPr/>
        <a:lstStyle/>
        <a:p>
          <a:endParaRPr lang="en-US"/>
        </a:p>
      </dgm:t>
    </dgm:pt>
    <dgm:pt modelId="{068BE71E-D7E8-4853-9A67-4ABE50F5F820}" type="pres">
      <dgm:prSet presAssocID="{49CF8F77-666F-41FA-A89F-AF9C415E1936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71C7CFFB-2CDE-4D5F-858A-F2279CBB1BA6}" type="pres">
      <dgm:prSet presAssocID="{CB7A9D15-AD62-487A-BA04-0D869F994C38}" presName="node" presStyleLbl="node1" presStyleIdx="5" presStyleCnt="6" custLinFactNeighborX="47" custLinFactNeighborY="43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29005-61B6-468E-B5A0-AA7A49806BB7}" type="presOf" srcId="{4514B337-32E4-4886-9034-38FD241259C5}" destId="{57C77777-14D0-4E3D-AC8B-3CA4D3BA0CE0}" srcOrd="1" destOrd="0" presId="urn:microsoft.com/office/officeart/2005/8/layout/bProcess3"/>
    <dgm:cxn modelId="{89EF5B1D-DF0B-4E08-8CD2-480552B83BA6}" srcId="{C59D4CDA-DB4E-4F9B-82D3-3ED00702FC30}" destId="{5FE740A4-1C65-4C4A-93F2-69CB295C1C5A}" srcOrd="3" destOrd="0" parTransId="{A08ADEE2-9FC7-42A4-BC12-09B778CAB133}" sibTransId="{9B4C8877-1C7E-4FD6-B04D-1BFDEE985279}"/>
    <dgm:cxn modelId="{1B13D1DF-496C-4BBE-BAEA-74A26E118148}" type="presOf" srcId="{49CF8F77-666F-41FA-A89F-AF9C415E1936}" destId="{068BE71E-D7E8-4853-9A67-4ABE50F5F820}" srcOrd="1" destOrd="0" presId="urn:microsoft.com/office/officeart/2005/8/layout/bProcess3"/>
    <dgm:cxn modelId="{6FB0CEDC-6BB1-4E35-834A-CAB306C99BCE}" type="presOf" srcId="{EB7E0FB1-F49C-47ED-836F-C54CBA0417F3}" destId="{47C58319-0B0F-427F-8168-4407D4E5BD34}" srcOrd="0" destOrd="0" presId="urn:microsoft.com/office/officeart/2005/8/layout/bProcess3"/>
    <dgm:cxn modelId="{8843856E-C5AB-4446-83D9-5A34A108B3DF}" type="presOf" srcId="{9B4C8877-1C7E-4FD6-B04D-1BFDEE985279}" destId="{6E61B6E8-5154-499E-8B13-C00D47219720}" srcOrd="1" destOrd="0" presId="urn:microsoft.com/office/officeart/2005/8/layout/bProcess3"/>
    <dgm:cxn modelId="{C12BEB32-6D51-489B-A224-AF0574439370}" type="presOf" srcId="{8CBEEFD3-B117-4024-A223-5BC7197454A6}" destId="{90350512-54B7-43A9-A1E2-33A340AF3DF7}" srcOrd="0" destOrd="0" presId="urn:microsoft.com/office/officeart/2005/8/layout/bProcess3"/>
    <dgm:cxn modelId="{80AA9F4A-7BD7-4BEE-8824-3634FD4E125F}" type="presOf" srcId="{E33C49EB-4BBF-4E0A-B309-C4B2B0CDB449}" destId="{5D09665A-31A6-4B04-B1B1-DA42CE5077C1}" srcOrd="0" destOrd="0" presId="urn:microsoft.com/office/officeart/2005/8/layout/bProcess3"/>
    <dgm:cxn modelId="{095AFE69-B231-4362-998A-8FCFED7069D0}" type="presOf" srcId="{65B04B00-EDF4-4846-945B-34E42A2F338D}" destId="{C6566AE9-7DEF-4341-89EE-5ACB673BF1BD}" srcOrd="0" destOrd="0" presId="urn:microsoft.com/office/officeart/2005/8/layout/bProcess3"/>
    <dgm:cxn modelId="{C3D45A5B-44D6-43CC-AA53-11FD32A09EEC}" type="presOf" srcId="{9B4C8877-1C7E-4FD6-B04D-1BFDEE985279}" destId="{51BDCC13-3BFC-41BA-A27E-69FBA1E9E7D6}" srcOrd="0" destOrd="0" presId="urn:microsoft.com/office/officeart/2005/8/layout/bProcess3"/>
    <dgm:cxn modelId="{F98AA36B-28DB-4F29-92B7-99953CAB2EEB}" type="presOf" srcId="{953C93B6-B3BF-44E1-BD25-EFAA3B464A97}" destId="{96041260-DC1B-4690-B3F6-83BE16E305B4}" srcOrd="0" destOrd="0" presId="urn:microsoft.com/office/officeart/2005/8/layout/bProcess3"/>
    <dgm:cxn modelId="{7941A1E8-CE56-4127-A995-BE615E189423}" type="presOf" srcId="{4514B337-32E4-4886-9034-38FD241259C5}" destId="{D9883D0E-E09E-41CD-A24B-40DDD8A24746}" srcOrd="0" destOrd="0" presId="urn:microsoft.com/office/officeart/2005/8/layout/bProcess3"/>
    <dgm:cxn modelId="{51FE4D99-40AA-44B0-92CA-1B953B70CB5F}" type="presOf" srcId="{953C93B6-B3BF-44E1-BD25-EFAA3B464A97}" destId="{5B36F501-F1D3-4F19-AF89-509CD215C573}" srcOrd="1" destOrd="0" presId="urn:microsoft.com/office/officeart/2005/8/layout/bProcess3"/>
    <dgm:cxn modelId="{F86D8FB6-053A-4926-AF29-D61806C3F6D4}" type="presOf" srcId="{E33C49EB-4BBF-4E0A-B309-C4B2B0CDB449}" destId="{B0D5A756-07E2-4667-BB3B-15331DA4E094}" srcOrd="1" destOrd="0" presId="urn:microsoft.com/office/officeart/2005/8/layout/bProcess3"/>
    <dgm:cxn modelId="{C7F375C0-7805-425B-A26C-CDFE3DA158A4}" srcId="{C59D4CDA-DB4E-4F9B-82D3-3ED00702FC30}" destId="{65B04B00-EDF4-4846-945B-34E42A2F338D}" srcOrd="0" destOrd="0" parTransId="{68503F70-7860-442F-9AE0-53B5EBA150F3}" sibTransId="{953C93B6-B3BF-44E1-BD25-EFAA3B464A97}"/>
    <dgm:cxn modelId="{BF6280AD-82BD-4FDD-9DB9-388D60624E35}" srcId="{C59D4CDA-DB4E-4F9B-82D3-3ED00702FC30}" destId="{CB7A9D15-AD62-487A-BA04-0D869F994C38}" srcOrd="5" destOrd="0" parTransId="{5510DE82-93E5-4FB8-91F9-0A88329FB270}" sibTransId="{8214B7D6-2A44-43FB-B8BC-F0028D5294F9}"/>
    <dgm:cxn modelId="{B7FFF089-F276-4E25-9317-9E6E746C7016}" type="presOf" srcId="{61C96BC0-6EC9-4F54-B092-84DECC84F5B3}" destId="{F05A0363-8A76-46E0-A763-E9A2A5DFAB98}" srcOrd="0" destOrd="0" presId="urn:microsoft.com/office/officeart/2005/8/layout/bProcess3"/>
    <dgm:cxn modelId="{F44537E2-26E2-4778-9887-3539CC450CE4}" type="presOf" srcId="{C59D4CDA-DB4E-4F9B-82D3-3ED00702FC30}" destId="{8C7CDC41-6D38-413F-B152-DCA1EC445378}" srcOrd="0" destOrd="0" presId="urn:microsoft.com/office/officeart/2005/8/layout/bProcess3"/>
    <dgm:cxn modelId="{F53FF321-5612-40B9-BF26-18604EB5E3B3}" type="presOf" srcId="{CB7A9D15-AD62-487A-BA04-0D869F994C38}" destId="{71C7CFFB-2CDE-4D5F-858A-F2279CBB1BA6}" srcOrd="0" destOrd="0" presId="urn:microsoft.com/office/officeart/2005/8/layout/bProcess3"/>
    <dgm:cxn modelId="{7ACD74CD-E86D-4621-BC34-FAC69583814E}" type="presOf" srcId="{49CF8F77-666F-41FA-A89F-AF9C415E1936}" destId="{2C2E7A84-B1BF-436C-91F8-1CD7450FDEAD}" srcOrd="0" destOrd="0" presId="urn:microsoft.com/office/officeart/2005/8/layout/bProcess3"/>
    <dgm:cxn modelId="{34C37578-955C-4F74-BEAB-F0ACE605096C}" srcId="{C59D4CDA-DB4E-4F9B-82D3-3ED00702FC30}" destId="{61C96BC0-6EC9-4F54-B092-84DECC84F5B3}" srcOrd="2" destOrd="0" parTransId="{217F1252-8754-42CF-87AE-E8BE715C8A31}" sibTransId="{4514B337-32E4-4886-9034-38FD241259C5}"/>
    <dgm:cxn modelId="{5E7586CB-DE21-4A45-8452-71F8F437B8AA}" srcId="{C59D4CDA-DB4E-4F9B-82D3-3ED00702FC30}" destId="{EB7E0FB1-F49C-47ED-836F-C54CBA0417F3}" srcOrd="1" destOrd="0" parTransId="{2871904F-B48B-456C-A722-3797B93C4E7F}" sibTransId="{E33C49EB-4BBF-4E0A-B309-C4B2B0CDB449}"/>
    <dgm:cxn modelId="{DB23B11B-9C7A-4221-99F3-E482197FC448}" srcId="{C59D4CDA-DB4E-4F9B-82D3-3ED00702FC30}" destId="{8CBEEFD3-B117-4024-A223-5BC7197454A6}" srcOrd="4" destOrd="0" parTransId="{DAEE1199-2157-499E-949D-30113F6A9D98}" sibTransId="{49CF8F77-666F-41FA-A89F-AF9C415E1936}"/>
    <dgm:cxn modelId="{1F897007-B38A-4F29-B0BB-1E0D0FCBC14E}" type="presOf" srcId="{5FE740A4-1C65-4C4A-93F2-69CB295C1C5A}" destId="{D5D605A8-C007-4055-A4E5-125318C3446F}" srcOrd="0" destOrd="0" presId="urn:microsoft.com/office/officeart/2005/8/layout/bProcess3"/>
    <dgm:cxn modelId="{4747A8FC-A257-4447-A846-EF260BAABBCE}" type="presParOf" srcId="{8C7CDC41-6D38-413F-B152-DCA1EC445378}" destId="{C6566AE9-7DEF-4341-89EE-5ACB673BF1BD}" srcOrd="0" destOrd="0" presId="urn:microsoft.com/office/officeart/2005/8/layout/bProcess3"/>
    <dgm:cxn modelId="{50CA0A8C-29B8-4A41-BB66-79C5C7EB8D6D}" type="presParOf" srcId="{8C7CDC41-6D38-413F-B152-DCA1EC445378}" destId="{96041260-DC1B-4690-B3F6-83BE16E305B4}" srcOrd="1" destOrd="0" presId="urn:microsoft.com/office/officeart/2005/8/layout/bProcess3"/>
    <dgm:cxn modelId="{3BE97B20-872B-4640-B415-33F2279143BE}" type="presParOf" srcId="{96041260-DC1B-4690-B3F6-83BE16E305B4}" destId="{5B36F501-F1D3-4F19-AF89-509CD215C573}" srcOrd="0" destOrd="0" presId="urn:microsoft.com/office/officeart/2005/8/layout/bProcess3"/>
    <dgm:cxn modelId="{E24671F0-E0D2-46F5-9549-291AA6956DF0}" type="presParOf" srcId="{8C7CDC41-6D38-413F-B152-DCA1EC445378}" destId="{47C58319-0B0F-427F-8168-4407D4E5BD34}" srcOrd="2" destOrd="0" presId="urn:microsoft.com/office/officeart/2005/8/layout/bProcess3"/>
    <dgm:cxn modelId="{A027C136-7544-437F-845E-97E55A5E1DF6}" type="presParOf" srcId="{8C7CDC41-6D38-413F-B152-DCA1EC445378}" destId="{5D09665A-31A6-4B04-B1B1-DA42CE5077C1}" srcOrd="3" destOrd="0" presId="urn:microsoft.com/office/officeart/2005/8/layout/bProcess3"/>
    <dgm:cxn modelId="{4367BB69-B911-496D-9F76-B6CA52C696D0}" type="presParOf" srcId="{5D09665A-31A6-4B04-B1B1-DA42CE5077C1}" destId="{B0D5A756-07E2-4667-BB3B-15331DA4E094}" srcOrd="0" destOrd="0" presId="urn:microsoft.com/office/officeart/2005/8/layout/bProcess3"/>
    <dgm:cxn modelId="{6D287615-010C-4E45-A61F-1B9421C0D09E}" type="presParOf" srcId="{8C7CDC41-6D38-413F-B152-DCA1EC445378}" destId="{F05A0363-8A76-46E0-A763-E9A2A5DFAB98}" srcOrd="4" destOrd="0" presId="urn:microsoft.com/office/officeart/2005/8/layout/bProcess3"/>
    <dgm:cxn modelId="{9E82AB26-62B5-48F8-910D-A5A863A08375}" type="presParOf" srcId="{8C7CDC41-6D38-413F-B152-DCA1EC445378}" destId="{D9883D0E-E09E-41CD-A24B-40DDD8A24746}" srcOrd="5" destOrd="0" presId="urn:microsoft.com/office/officeart/2005/8/layout/bProcess3"/>
    <dgm:cxn modelId="{E0B16604-D7E6-4C9A-B6FE-ABBF7AD55CE9}" type="presParOf" srcId="{D9883D0E-E09E-41CD-A24B-40DDD8A24746}" destId="{57C77777-14D0-4E3D-AC8B-3CA4D3BA0CE0}" srcOrd="0" destOrd="0" presId="urn:microsoft.com/office/officeart/2005/8/layout/bProcess3"/>
    <dgm:cxn modelId="{D62364E0-2EC8-42D8-B10A-80E7C54DBB82}" type="presParOf" srcId="{8C7CDC41-6D38-413F-B152-DCA1EC445378}" destId="{D5D605A8-C007-4055-A4E5-125318C3446F}" srcOrd="6" destOrd="0" presId="urn:microsoft.com/office/officeart/2005/8/layout/bProcess3"/>
    <dgm:cxn modelId="{24CC1680-B39D-4A71-845D-633BAF05A2BC}" type="presParOf" srcId="{8C7CDC41-6D38-413F-B152-DCA1EC445378}" destId="{51BDCC13-3BFC-41BA-A27E-69FBA1E9E7D6}" srcOrd="7" destOrd="0" presId="urn:microsoft.com/office/officeart/2005/8/layout/bProcess3"/>
    <dgm:cxn modelId="{AC9358E2-33B1-466D-A9C0-9F5E8E1422C7}" type="presParOf" srcId="{51BDCC13-3BFC-41BA-A27E-69FBA1E9E7D6}" destId="{6E61B6E8-5154-499E-8B13-C00D47219720}" srcOrd="0" destOrd="0" presId="urn:microsoft.com/office/officeart/2005/8/layout/bProcess3"/>
    <dgm:cxn modelId="{4536AB42-0012-47AA-84AE-FAFECB1C941D}" type="presParOf" srcId="{8C7CDC41-6D38-413F-B152-DCA1EC445378}" destId="{90350512-54B7-43A9-A1E2-33A340AF3DF7}" srcOrd="8" destOrd="0" presId="urn:microsoft.com/office/officeart/2005/8/layout/bProcess3"/>
    <dgm:cxn modelId="{A572FA30-812F-4984-AB3F-EFB3FCADFDA7}" type="presParOf" srcId="{8C7CDC41-6D38-413F-B152-DCA1EC445378}" destId="{2C2E7A84-B1BF-436C-91F8-1CD7450FDEAD}" srcOrd="9" destOrd="0" presId="urn:microsoft.com/office/officeart/2005/8/layout/bProcess3"/>
    <dgm:cxn modelId="{408F76FA-AD4D-4D95-853F-1250A72AFBB0}" type="presParOf" srcId="{2C2E7A84-B1BF-436C-91F8-1CD7450FDEAD}" destId="{068BE71E-D7E8-4853-9A67-4ABE50F5F820}" srcOrd="0" destOrd="0" presId="urn:microsoft.com/office/officeart/2005/8/layout/bProcess3"/>
    <dgm:cxn modelId="{5C9EFE61-F212-4D78-9E6C-6C62A123B0CC}" type="presParOf" srcId="{8C7CDC41-6D38-413F-B152-DCA1EC445378}" destId="{71C7CFFB-2CDE-4D5F-858A-F2279CBB1BA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41260-DC1B-4690-B3F6-83BE16E305B4}">
      <dsp:nvSpPr>
        <dsp:cNvPr id="0" name=""/>
        <dsp:cNvSpPr/>
      </dsp:nvSpPr>
      <dsp:spPr>
        <a:xfrm>
          <a:off x="2368372" y="841355"/>
          <a:ext cx="4450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077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9019" y="884416"/>
        <a:ext cx="23783" cy="5317"/>
      </dsp:txXfrm>
    </dsp:sp>
    <dsp:sp modelId="{C6566AE9-7DEF-4341-89EE-5ACB673BF1BD}">
      <dsp:nvSpPr>
        <dsp:cNvPr id="0" name=""/>
        <dsp:cNvSpPr/>
      </dsp:nvSpPr>
      <dsp:spPr>
        <a:xfrm>
          <a:off x="58234" y="193493"/>
          <a:ext cx="2311938" cy="13871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সমস্যা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চিহ্নিতকরণ</a:t>
          </a:r>
          <a:endParaRPr lang="en-US" sz="2900" kern="1200" dirty="0">
            <a:latin typeface="NikoshBAN"/>
          </a:endParaRPr>
        </a:p>
      </dsp:txBody>
      <dsp:txXfrm>
        <a:off x="58234" y="193493"/>
        <a:ext cx="2311938" cy="1387163"/>
      </dsp:txXfrm>
    </dsp:sp>
    <dsp:sp modelId="{5D09665A-31A6-4B04-B1B1-DA42CE5077C1}">
      <dsp:nvSpPr>
        <dsp:cNvPr id="0" name=""/>
        <dsp:cNvSpPr/>
      </dsp:nvSpPr>
      <dsp:spPr>
        <a:xfrm>
          <a:off x="1171340" y="1578856"/>
          <a:ext cx="2830479" cy="431218"/>
        </a:xfrm>
        <a:custGeom>
          <a:avLst/>
          <a:gdLst/>
          <a:ahLst/>
          <a:cxnLst/>
          <a:rect l="0" t="0" r="0" b="0"/>
          <a:pathLst>
            <a:path>
              <a:moveTo>
                <a:pt x="2830479" y="0"/>
              </a:moveTo>
              <a:lnTo>
                <a:pt x="2830479" y="232709"/>
              </a:lnTo>
              <a:lnTo>
                <a:pt x="0" y="232709"/>
              </a:lnTo>
              <a:lnTo>
                <a:pt x="0" y="431218"/>
              </a:lnTo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4882" y="1791807"/>
        <a:ext cx="143395" cy="5317"/>
      </dsp:txXfrm>
    </dsp:sp>
    <dsp:sp modelId="{47C58319-0B0F-427F-8168-4407D4E5BD34}">
      <dsp:nvSpPr>
        <dsp:cNvPr id="0" name=""/>
        <dsp:cNvSpPr/>
      </dsp:nvSpPr>
      <dsp:spPr>
        <a:xfrm>
          <a:off x="2845850" y="193493"/>
          <a:ext cx="2311938" cy="1387163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অগ্রাধিকার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নির্ধারণ</a:t>
          </a:r>
          <a:endParaRPr lang="en-US" sz="2900" kern="1200" dirty="0">
            <a:latin typeface="NikoshBAN"/>
          </a:endParaRPr>
        </a:p>
      </dsp:txBody>
      <dsp:txXfrm>
        <a:off x="2845850" y="193493"/>
        <a:ext cx="2311938" cy="1387163"/>
      </dsp:txXfrm>
    </dsp:sp>
    <dsp:sp modelId="{D9883D0E-E09E-41CD-A24B-40DDD8A24746}">
      <dsp:nvSpPr>
        <dsp:cNvPr id="0" name=""/>
        <dsp:cNvSpPr/>
      </dsp:nvSpPr>
      <dsp:spPr>
        <a:xfrm>
          <a:off x="2325509" y="2648320"/>
          <a:ext cx="487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7737"/>
              </a:moveTo>
              <a:lnTo>
                <a:pt x="261070" y="87737"/>
              </a:lnTo>
              <a:lnTo>
                <a:pt x="261070" y="45720"/>
              </a:lnTo>
              <a:lnTo>
                <a:pt x="487941" y="45720"/>
              </a:lnTo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6473" y="2691381"/>
        <a:ext cx="26012" cy="5317"/>
      </dsp:txXfrm>
    </dsp:sp>
    <dsp:sp modelId="{F05A0363-8A76-46E0-A763-E9A2A5DFAB98}">
      <dsp:nvSpPr>
        <dsp:cNvPr id="0" name=""/>
        <dsp:cNvSpPr/>
      </dsp:nvSpPr>
      <dsp:spPr>
        <a:xfrm>
          <a:off x="15370" y="2042475"/>
          <a:ext cx="2311938" cy="1387163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তথ্য</a:t>
          </a:r>
          <a:r>
            <a:rPr lang="en-US" sz="2900" kern="1200" dirty="0" smtClean="0">
              <a:latin typeface="NikoshBAN"/>
            </a:rPr>
            <a:t> ও </a:t>
          </a:r>
          <a:r>
            <a:rPr lang="en-US" sz="2900" kern="1200" dirty="0" err="1" smtClean="0">
              <a:latin typeface="NikoshBAN"/>
            </a:rPr>
            <a:t>উপাত্ত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সংগ্রহ</a:t>
          </a:r>
          <a:endParaRPr lang="en-US" sz="2900" kern="1200" dirty="0">
            <a:latin typeface="NikoshBAN"/>
          </a:endParaRPr>
        </a:p>
      </dsp:txBody>
      <dsp:txXfrm>
        <a:off x="15370" y="2042475"/>
        <a:ext cx="2311938" cy="1387163"/>
      </dsp:txXfrm>
    </dsp:sp>
    <dsp:sp modelId="{51BDCC13-3BFC-41BA-A27E-69FBA1E9E7D6}">
      <dsp:nvSpPr>
        <dsp:cNvPr id="0" name=""/>
        <dsp:cNvSpPr/>
      </dsp:nvSpPr>
      <dsp:spPr>
        <a:xfrm>
          <a:off x="1183940" y="3385821"/>
          <a:ext cx="2817879" cy="701160"/>
        </a:xfrm>
        <a:custGeom>
          <a:avLst/>
          <a:gdLst/>
          <a:ahLst/>
          <a:cxnLst/>
          <a:rect l="0" t="0" r="0" b="0"/>
          <a:pathLst>
            <a:path>
              <a:moveTo>
                <a:pt x="2817879" y="0"/>
              </a:moveTo>
              <a:lnTo>
                <a:pt x="2817879" y="367680"/>
              </a:lnTo>
              <a:lnTo>
                <a:pt x="0" y="367680"/>
              </a:lnTo>
              <a:lnTo>
                <a:pt x="0" y="701160"/>
              </a:lnTo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0096" y="3733743"/>
        <a:ext cx="145567" cy="5317"/>
      </dsp:txXfrm>
    </dsp:sp>
    <dsp:sp modelId="{D5D605A8-C007-4055-A4E5-125318C3446F}">
      <dsp:nvSpPr>
        <dsp:cNvPr id="0" name=""/>
        <dsp:cNvSpPr/>
      </dsp:nvSpPr>
      <dsp:spPr>
        <a:xfrm>
          <a:off x="2845850" y="2000458"/>
          <a:ext cx="2311938" cy="1387163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বিকল্পসমূহ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উদ্ভাবন</a:t>
          </a:r>
          <a:r>
            <a:rPr lang="en-US" sz="2900" kern="1200" dirty="0" smtClean="0">
              <a:latin typeface="NikoshBAN"/>
            </a:rPr>
            <a:t> </a:t>
          </a:r>
          <a:endParaRPr lang="en-US" sz="2900" kern="1200" dirty="0">
            <a:latin typeface="NikoshBAN"/>
          </a:endParaRPr>
        </a:p>
      </dsp:txBody>
      <dsp:txXfrm>
        <a:off x="2845850" y="2000458"/>
        <a:ext cx="2311938" cy="1387163"/>
      </dsp:txXfrm>
    </dsp:sp>
    <dsp:sp modelId="{2C2E7A84-B1BF-436C-91F8-1CD7450FDEAD}">
      <dsp:nvSpPr>
        <dsp:cNvPr id="0" name=""/>
        <dsp:cNvSpPr/>
      </dsp:nvSpPr>
      <dsp:spPr>
        <a:xfrm>
          <a:off x="2338109" y="4812964"/>
          <a:ext cx="475340" cy="107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770" y="0"/>
              </a:lnTo>
              <a:lnTo>
                <a:pt x="254770" y="1079989"/>
              </a:lnTo>
              <a:lnTo>
                <a:pt x="475340" y="1079989"/>
              </a:lnTo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5964" y="5350300"/>
        <a:ext cx="59631" cy="5317"/>
      </dsp:txXfrm>
    </dsp:sp>
    <dsp:sp modelId="{90350512-54B7-43A9-A1E2-33A340AF3DF7}">
      <dsp:nvSpPr>
        <dsp:cNvPr id="0" name=""/>
        <dsp:cNvSpPr/>
      </dsp:nvSpPr>
      <dsp:spPr>
        <a:xfrm>
          <a:off x="27970" y="4119382"/>
          <a:ext cx="2311938" cy="1387163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বিকল্পসমূহের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মূল্যায়ন</a:t>
          </a:r>
          <a:endParaRPr lang="en-US" sz="2900" kern="1200" dirty="0">
            <a:latin typeface="NikoshBAN"/>
          </a:endParaRPr>
        </a:p>
      </dsp:txBody>
      <dsp:txXfrm>
        <a:off x="27970" y="4119382"/>
        <a:ext cx="2311938" cy="1387163"/>
      </dsp:txXfrm>
    </dsp:sp>
    <dsp:sp modelId="{71C7CFFB-2CDE-4D5F-858A-F2279CBB1BA6}">
      <dsp:nvSpPr>
        <dsp:cNvPr id="0" name=""/>
        <dsp:cNvSpPr/>
      </dsp:nvSpPr>
      <dsp:spPr>
        <a:xfrm>
          <a:off x="2845850" y="5199372"/>
          <a:ext cx="2311938" cy="138716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/>
            </a:rPr>
            <a:t>সর্বোত্তম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বিকল্প</a:t>
          </a:r>
          <a:r>
            <a:rPr lang="en-US" sz="2900" kern="1200" dirty="0" smtClean="0">
              <a:latin typeface="NikoshBAN"/>
            </a:rPr>
            <a:t> </a:t>
          </a:r>
          <a:r>
            <a:rPr lang="en-US" sz="2900" kern="1200" dirty="0" err="1" smtClean="0">
              <a:latin typeface="NikoshBAN"/>
            </a:rPr>
            <a:t>গ্রহণ</a:t>
          </a:r>
          <a:endParaRPr lang="en-US" sz="2900" kern="1200" dirty="0">
            <a:latin typeface="NikoshBAN"/>
          </a:endParaRPr>
        </a:p>
      </dsp:txBody>
      <dsp:txXfrm>
        <a:off x="2845850" y="5199372"/>
        <a:ext cx="2311938" cy="138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A0CC-1F30-4D78-BFC1-4DA085448B2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E8E7-092F-4872-BE12-F593A92D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3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2CC9-6F43-4D06-B9C8-3C22CC23FF6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48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3060684"/>
            <a:ext cx="5683624" cy="3742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141551"/>
            <a:ext cx="5683624" cy="2919133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Chevron 9"/>
          <p:cNvSpPr/>
          <p:nvPr/>
        </p:nvSpPr>
        <p:spPr>
          <a:xfrm>
            <a:off x="3267634" y="2025260"/>
            <a:ext cx="2944906" cy="20708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30" y="2675962"/>
            <a:ext cx="329452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অগ্রধিকার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নির্ধারণ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735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315"/>
            <a:ext cx="6051176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41" y="2047315"/>
            <a:ext cx="5804647" cy="428625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650876" y="188260"/>
            <a:ext cx="5351930" cy="847164"/>
          </a:xfrm>
          <a:prstGeom prst="wedgeRectCallout">
            <a:avLst>
              <a:gd name="adj1" fmla="val 10223"/>
              <a:gd name="adj2" fmla="val 114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i="1" dirty="0" err="1" smtClean="0">
                <a:solidFill>
                  <a:srgbClr val="92D050"/>
                </a:solidFill>
                <a:latin typeface="NikoshBAN"/>
              </a:rPr>
              <a:t>তথ্য</a:t>
            </a:r>
            <a:r>
              <a:rPr lang="en-US" sz="4400" i="1" dirty="0" smtClean="0">
                <a:solidFill>
                  <a:srgbClr val="92D050"/>
                </a:solidFill>
                <a:latin typeface="NikoshBAN"/>
              </a:rPr>
              <a:t> ও </a:t>
            </a:r>
            <a:r>
              <a:rPr lang="en-US" sz="4400" i="1" dirty="0" err="1" smtClean="0">
                <a:solidFill>
                  <a:srgbClr val="92D050"/>
                </a:solidFill>
                <a:latin typeface="NikoshBAN"/>
              </a:rPr>
              <a:t>উপাত্ত</a:t>
            </a:r>
            <a:r>
              <a:rPr lang="en-US" sz="4400" i="1" dirty="0" smtClean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4400" i="1" dirty="0" err="1" smtClean="0">
                <a:solidFill>
                  <a:srgbClr val="92D050"/>
                </a:solidFill>
                <a:latin typeface="NikoshBAN"/>
              </a:rPr>
              <a:t>সংগ্রহ</a:t>
            </a:r>
            <a:endParaRPr lang="en-US" sz="4400" i="1" dirty="0">
              <a:solidFill>
                <a:srgbClr val="92D05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8553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80" y="1586752"/>
            <a:ext cx="4762500" cy="527124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" y="1586752"/>
            <a:ext cx="4773706" cy="51636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6" name="Left-Right Arrow 5"/>
          <p:cNvSpPr/>
          <p:nvPr/>
        </p:nvSpPr>
        <p:spPr>
          <a:xfrm>
            <a:off x="4803962" y="3388658"/>
            <a:ext cx="2433918" cy="161364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5551" y="301079"/>
            <a:ext cx="4787153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বিকল্পসমূহ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উদ্ভাবন</a:t>
            </a:r>
            <a:endParaRPr lang="en-US" sz="4400" dirty="0">
              <a:solidFill>
                <a:srgbClr val="00B0F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2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1559859"/>
            <a:ext cx="12070976" cy="51098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79377" y="147918"/>
            <a:ext cx="5459506" cy="12236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NikoshBAN"/>
              </a:rPr>
              <a:t>বিকল্পসমূহ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মূল্যায়ন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5360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425388"/>
            <a:ext cx="11949953" cy="5432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6576" y="228600"/>
            <a:ext cx="4518212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/>
              </a:rPr>
              <a:t>সর্বোত্তম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বিকল্প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গ্রহণ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8419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385888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7030A0"/>
                </a:solidFill>
                <a:latin typeface="NikoshBAN"/>
              </a:rPr>
              <a:t>১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সিদ্ধান্ত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গ্রহণ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NikoshBAN"/>
              </a:rPr>
              <a:t>২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সিদ্ধান্ত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গ্রহণ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প্রক্রিয়া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প্রথম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পদক্ষেপ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৩।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বিকল্পসমূহ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উদ্ভাবন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?</a:t>
            </a:r>
            <a:endParaRPr lang="en-US" sz="44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88" y="118630"/>
            <a:ext cx="5614987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মূল্যায়ন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429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3429511"/>
            <a:ext cx="10515601" cy="16439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সিদ্ধান্ত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গ্রহণের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তথ্যের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ভূমিকা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কী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সিদ্ধান্ত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গ্রহণে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গবেষণা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প্রয়োজন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?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ব্যাখ্যা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করো</a:t>
            </a:r>
            <a:r>
              <a:rPr lang="en-US" sz="4400" b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।</a:t>
            </a:r>
            <a:endParaRPr lang="en-US" sz="4400" b="1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0" y="248450"/>
            <a:ext cx="6293084" cy="1143000"/>
          </a:xfrm>
          <a:prstGeom prst="flowChartPredefined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/>
              </a:rPr>
              <a:t>বাড়ির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কাজ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806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25569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14312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44" y="1156447"/>
            <a:ext cx="2757543" cy="42761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90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2" y="906837"/>
            <a:ext cx="11658599" cy="547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824" y="0"/>
            <a:ext cx="54326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ছবিটি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দেখে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কি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বোঝানো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হয়েছে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6166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5555" y="184427"/>
            <a:ext cx="568810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555" y="5260837"/>
            <a:ext cx="5688104" cy="7078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11" y="1457325"/>
            <a:ext cx="770313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01705" y="2003613"/>
            <a:ext cx="10313895" cy="372483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১।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সিদ্ধান্ত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গ্রহণের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ধারনা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পাবে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২।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সিদ্ধান্ত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গ্রহণ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প্রক্রিয়া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জানতে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।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72352" y="524435"/>
            <a:ext cx="9372600" cy="12774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latin typeface="NikoshBAN"/>
              </a:rPr>
              <a:t>শিখণফল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2399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6" y="3805518"/>
            <a:ext cx="10096500" cy="13573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বিকল্প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কর্মপন্থারসমূহের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মধ্য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থেকে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সর্বোত্তম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কর্মপন্থা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/>
              </a:rPr>
              <a:t>নির্বাচন</a:t>
            </a:r>
            <a:r>
              <a:rPr lang="en-US" sz="4400" dirty="0" smtClean="0">
                <a:solidFill>
                  <a:srgbClr val="00B0F0"/>
                </a:solidFill>
                <a:latin typeface="NikoshBAN"/>
              </a:rPr>
              <a:t> ।</a:t>
            </a:r>
            <a:endParaRPr lang="en-US" sz="44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56446" y="138462"/>
            <a:ext cx="6400800" cy="204311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/>
              </a:rPr>
              <a:t>“</a:t>
            </a:r>
            <a:r>
              <a:rPr lang="en-US" sz="5400" dirty="0" err="1" smtClean="0">
                <a:latin typeface="NikoshBAN"/>
              </a:rPr>
              <a:t>সিদ্ধান্ত</a:t>
            </a:r>
            <a:r>
              <a:rPr lang="en-US" sz="5400" dirty="0" smtClean="0">
                <a:latin typeface="NikoshBAN"/>
              </a:rPr>
              <a:t>”</a:t>
            </a:r>
            <a:endParaRPr lang="en-US" sz="5400" dirty="0">
              <a:latin typeface="NikoshB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428158" y="2427929"/>
            <a:ext cx="1857375" cy="117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সিদ্ধান্ত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?</a:t>
            </a:r>
            <a:endParaRPr lang="en-US" sz="4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7" y="2200275"/>
            <a:ext cx="9655867" cy="3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788" y="107577"/>
            <a:ext cx="589121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314951" y="5488641"/>
            <a:ext cx="985837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8" y="833437"/>
            <a:ext cx="5891212" cy="5529263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758966534"/>
              </p:ext>
            </p:extLst>
          </p:nvPr>
        </p:nvGraphicFramePr>
        <p:xfrm>
          <a:off x="157162" y="128588"/>
          <a:ext cx="5157789" cy="672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023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0350512-54B7-43A9-A1E2-33A340AF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>
                                            <p:graphicEl>
                                              <a:dgm id="{90350512-54B7-43A9-A1E2-33A340AF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graphicEl>
                                              <a:dgm id="{90350512-54B7-43A9-A1E2-33A340AF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graphicEl>
                                              <a:dgm id="{90350512-54B7-43A9-A1E2-33A340AF3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C2E7A84-B1BF-436C-91F8-1CD7450FD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graphicEl>
                                              <a:dgm id="{2C2E7A84-B1BF-436C-91F8-1CD7450FD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graphicEl>
                                              <a:dgm id="{2C2E7A84-B1BF-436C-91F8-1CD7450FD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>
                                            <p:graphicEl>
                                              <a:dgm id="{2C2E7A84-B1BF-436C-91F8-1CD7450FD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2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1766" y="322729"/>
            <a:ext cx="50292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solidFill>
                  <a:srgbClr val="FFFF00"/>
                </a:solidFill>
                <a:latin typeface="NikoshBAN"/>
              </a:rPr>
              <a:t>সমস্যা</a:t>
            </a:r>
            <a:r>
              <a:rPr lang="en-US" sz="4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/>
              </a:rPr>
              <a:t>চিহ্নিতকরণ</a:t>
            </a:r>
            <a:endParaRPr lang="en-US" sz="4400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1237127"/>
            <a:ext cx="6185647" cy="4935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59" y="1237127"/>
            <a:ext cx="5432611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149</Words>
  <Application>Microsoft Office PowerPoint</Application>
  <PresentationFormat>Widescreen</PresentationFormat>
  <Paragraphs>43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PowerPoint Presentation</vt:lpstr>
      <vt:lpstr>বিকল্প কর্মপন্থারসমূহের মধ্য থেকে সর্বোত্তম কর্মপন্থা নির্বাচন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 Bairagee</cp:lastModifiedBy>
  <cp:revision>94</cp:revision>
  <dcterms:created xsi:type="dcterms:W3CDTF">2019-07-30T12:50:13Z</dcterms:created>
  <dcterms:modified xsi:type="dcterms:W3CDTF">2019-11-19T15:56:51Z</dcterms:modified>
</cp:coreProperties>
</file>