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Esharul</a:t>
            </a:r>
            <a:r>
              <a:rPr lang="en-US" dirty="0" smtClean="0"/>
              <a:t> khan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Assestant</a:t>
            </a:r>
            <a:r>
              <a:rPr lang="en-US" dirty="0" smtClean="0"/>
              <a:t> </a:t>
            </a:r>
            <a:r>
              <a:rPr lang="en-US" dirty="0" err="1" smtClean="0"/>
              <a:t>Tsecher</a:t>
            </a:r>
            <a:endParaRPr lang="en-US" dirty="0" smtClean="0"/>
          </a:p>
          <a:p>
            <a:r>
              <a:rPr lang="en-US" dirty="0" err="1" smtClean="0"/>
              <a:t>Rajpat</a:t>
            </a:r>
            <a:r>
              <a:rPr lang="en-US" dirty="0" smtClean="0"/>
              <a:t> </a:t>
            </a:r>
            <a:r>
              <a:rPr lang="en-US" dirty="0" err="1" smtClean="0"/>
              <a:t>Rajapur</a:t>
            </a:r>
            <a:r>
              <a:rPr lang="en-US" dirty="0" smtClean="0"/>
              <a:t> R.M.A </a:t>
            </a:r>
            <a:r>
              <a:rPr lang="en-US" dirty="0" err="1" smtClean="0"/>
              <a:t>Dakhil</a:t>
            </a:r>
            <a:r>
              <a:rPr lang="en-US" dirty="0" smtClean="0"/>
              <a:t> </a:t>
            </a:r>
            <a:r>
              <a:rPr lang="en-US" dirty="0" err="1" smtClean="0"/>
              <a:t>Madrasha</a:t>
            </a:r>
            <a:r>
              <a:rPr lang="en-US" dirty="0" smtClean="0"/>
              <a:t> .</a:t>
            </a:r>
            <a:r>
              <a:rPr lang="en-US" dirty="0" err="1" smtClean="0"/>
              <a:t>Mohammadpur</a:t>
            </a:r>
            <a:r>
              <a:rPr lang="en-US" dirty="0" smtClean="0"/>
              <a:t>, </a:t>
            </a:r>
            <a:r>
              <a:rPr lang="en-US" dirty="0" err="1" smtClean="0"/>
              <a:t>Magura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6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Esharul khan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Esharul khan</dc:title>
  <dc:creator>mdpur lab</dc:creator>
  <cp:lastModifiedBy>mdpur lab</cp:lastModifiedBy>
  <cp:revision>1</cp:revision>
  <dcterms:created xsi:type="dcterms:W3CDTF">2006-08-16T00:00:00Z</dcterms:created>
  <dcterms:modified xsi:type="dcterms:W3CDTF">2019-11-19T05:55:39Z</dcterms:modified>
</cp:coreProperties>
</file>