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77" r:id="rId4"/>
    <p:sldId id="259" r:id="rId5"/>
    <p:sldId id="260" r:id="rId6"/>
    <p:sldId id="261" r:id="rId7"/>
    <p:sldId id="273" r:id="rId8"/>
    <p:sldId id="262" r:id="rId9"/>
    <p:sldId id="263" r:id="rId10"/>
    <p:sldId id="264" r:id="rId11"/>
    <p:sldId id="274" r:id="rId12"/>
    <p:sldId id="266" r:id="rId13"/>
    <p:sldId id="275" r:id="rId14"/>
    <p:sldId id="276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02" autoAdjust="0"/>
  </p:normalViewPr>
  <p:slideViewPr>
    <p:cSldViewPr snapToGrid="0">
      <p:cViewPr varScale="1">
        <p:scale>
          <a:sx n="64" d="100"/>
          <a:sy n="64" d="100"/>
        </p:scale>
        <p:origin x="9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AA2535-09B4-4D50-A130-7CBE37F15B0F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</dgm:pt>
    <dgm:pt modelId="{70EB7E09-CEAB-48D6-BDA0-58EA9E641938}">
      <dgm:prSet phldrT="[Text]"/>
      <dgm:spPr/>
      <dgm:t>
        <a:bodyPr/>
        <a:lstStyle/>
        <a:p>
          <a:r>
            <a:rPr lang="bn-IN" dirty="0"/>
            <a:t>বাহুভেদে</a:t>
          </a:r>
          <a:endParaRPr lang="en-US" dirty="0"/>
        </a:p>
      </dgm:t>
    </dgm:pt>
    <dgm:pt modelId="{8AB32C65-683D-442A-8762-96E523C0496E}" type="parTrans" cxnId="{623089B3-6FB8-4EEA-B787-6CEF261CEBC4}">
      <dgm:prSet/>
      <dgm:spPr/>
      <dgm:t>
        <a:bodyPr/>
        <a:lstStyle/>
        <a:p>
          <a:endParaRPr lang="en-US"/>
        </a:p>
      </dgm:t>
    </dgm:pt>
    <dgm:pt modelId="{E9B5B99A-F29A-4C5A-B9C7-8CB69C590FC6}" type="sibTrans" cxnId="{623089B3-6FB8-4EEA-B787-6CEF261CEBC4}">
      <dgm:prSet/>
      <dgm:spPr/>
      <dgm:t>
        <a:bodyPr/>
        <a:lstStyle/>
        <a:p>
          <a:endParaRPr lang="en-US"/>
        </a:p>
      </dgm:t>
    </dgm:pt>
    <dgm:pt modelId="{AF117B21-5BB7-4F30-9DFA-07FF7E4C3814}">
      <dgm:prSet phldrT="[Text]"/>
      <dgm:spPr/>
      <dgm:t>
        <a:bodyPr/>
        <a:lstStyle/>
        <a:p>
          <a:r>
            <a:rPr lang="bn-IN" dirty="0"/>
            <a:t>কোণভেদে</a:t>
          </a:r>
          <a:endParaRPr lang="en-US" dirty="0"/>
        </a:p>
      </dgm:t>
    </dgm:pt>
    <dgm:pt modelId="{C668CF89-EE80-4A3B-9730-D4E9760F9770}" type="parTrans" cxnId="{59B5A942-72F1-4F0D-B659-F30C0C6B6D1F}">
      <dgm:prSet/>
      <dgm:spPr/>
      <dgm:t>
        <a:bodyPr/>
        <a:lstStyle/>
        <a:p>
          <a:endParaRPr lang="en-US"/>
        </a:p>
      </dgm:t>
    </dgm:pt>
    <dgm:pt modelId="{32940C79-919E-426D-9402-2C1868FC959A}" type="sibTrans" cxnId="{59B5A942-72F1-4F0D-B659-F30C0C6B6D1F}">
      <dgm:prSet/>
      <dgm:spPr/>
      <dgm:t>
        <a:bodyPr/>
        <a:lstStyle/>
        <a:p>
          <a:endParaRPr lang="en-US"/>
        </a:p>
      </dgm:t>
    </dgm:pt>
    <dgm:pt modelId="{B8F0E1C3-EF3A-4D75-80AD-A0B432D7ACBD}">
      <dgm:prSet phldrT="[Text]"/>
      <dgm:spPr/>
      <dgm:t>
        <a:bodyPr/>
        <a:lstStyle/>
        <a:p>
          <a:r>
            <a:rPr lang="bn-IN" dirty="0"/>
            <a:t>ত্রিভুজ</a:t>
          </a:r>
          <a:endParaRPr lang="en-US" dirty="0"/>
        </a:p>
      </dgm:t>
    </dgm:pt>
    <dgm:pt modelId="{BB693687-E4D7-4C94-8CA6-D5E642E9F1AB}" type="parTrans" cxnId="{958B36E2-4F0F-4AED-85C2-741105CAE007}">
      <dgm:prSet/>
      <dgm:spPr/>
      <dgm:t>
        <a:bodyPr/>
        <a:lstStyle/>
        <a:p>
          <a:endParaRPr lang="en-US"/>
        </a:p>
      </dgm:t>
    </dgm:pt>
    <dgm:pt modelId="{F0FD4844-DF96-47D1-B11F-1454E9C3616D}" type="sibTrans" cxnId="{958B36E2-4F0F-4AED-85C2-741105CAE007}">
      <dgm:prSet/>
      <dgm:spPr/>
      <dgm:t>
        <a:bodyPr/>
        <a:lstStyle/>
        <a:p>
          <a:endParaRPr lang="en-US"/>
        </a:p>
      </dgm:t>
    </dgm:pt>
    <dgm:pt modelId="{FA598342-9E79-4141-890F-625656666BC7}" type="pres">
      <dgm:prSet presAssocID="{1AAA2535-09B4-4D50-A130-7CBE37F15B0F}" presName="linearFlow" presStyleCnt="0">
        <dgm:presLayoutVars>
          <dgm:dir/>
          <dgm:resizeHandles val="exact"/>
        </dgm:presLayoutVars>
      </dgm:prSet>
      <dgm:spPr/>
    </dgm:pt>
    <dgm:pt modelId="{10623DC5-14B6-41BD-88C8-25DCA51AA7B4}" type="pres">
      <dgm:prSet presAssocID="{70EB7E09-CEAB-48D6-BDA0-58EA9E641938}" presName="node" presStyleLbl="node1" presStyleIdx="0" presStyleCnt="3">
        <dgm:presLayoutVars>
          <dgm:bulletEnabled val="1"/>
        </dgm:presLayoutVars>
      </dgm:prSet>
      <dgm:spPr/>
    </dgm:pt>
    <dgm:pt modelId="{D55EBBA3-A67B-4B99-8A27-49189DE4D4AC}" type="pres">
      <dgm:prSet presAssocID="{E9B5B99A-F29A-4C5A-B9C7-8CB69C590FC6}" presName="spacerL" presStyleCnt="0"/>
      <dgm:spPr/>
    </dgm:pt>
    <dgm:pt modelId="{34ED7AE2-90C8-498A-A869-287C59BB4676}" type="pres">
      <dgm:prSet presAssocID="{E9B5B99A-F29A-4C5A-B9C7-8CB69C590FC6}" presName="sibTrans" presStyleLbl="sibTrans2D1" presStyleIdx="0" presStyleCnt="2"/>
      <dgm:spPr/>
    </dgm:pt>
    <dgm:pt modelId="{379A6874-47A0-42A6-B58C-A8E61FD6C2B7}" type="pres">
      <dgm:prSet presAssocID="{E9B5B99A-F29A-4C5A-B9C7-8CB69C590FC6}" presName="spacerR" presStyleCnt="0"/>
      <dgm:spPr/>
    </dgm:pt>
    <dgm:pt modelId="{8CA86216-5A39-4665-BBEE-E3490F28E343}" type="pres">
      <dgm:prSet presAssocID="{AF117B21-5BB7-4F30-9DFA-07FF7E4C3814}" presName="node" presStyleLbl="node1" presStyleIdx="1" presStyleCnt="3">
        <dgm:presLayoutVars>
          <dgm:bulletEnabled val="1"/>
        </dgm:presLayoutVars>
      </dgm:prSet>
      <dgm:spPr/>
    </dgm:pt>
    <dgm:pt modelId="{03C63078-CE52-4C50-8A84-0E0B6C1A3BB0}" type="pres">
      <dgm:prSet presAssocID="{32940C79-919E-426D-9402-2C1868FC959A}" presName="spacerL" presStyleCnt="0"/>
      <dgm:spPr/>
    </dgm:pt>
    <dgm:pt modelId="{BE7B80C3-B8D4-44D8-AACF-F04D0E343D7E}" type="pres">
      <dgm:prSet presAssocID="{32940C79-919E-426D-9402-2C1868FC959A}" presName="sibTrans" presStyleLbl="sibTrans2D1" presStyleIdx="1" presStyleCnt="2"/>
      <dgm:spPr/>
    </dgm:pt>
    <dgm:pt modelId="{2B6C37CA-638F-4ADD-8248-FEF71C7ACB72}" type="pres">
      <dgm:prSet presAssocID="{32940C79-919E-426D-9402-2C1868FC959A}" presName="spacerR" presStyleCnt="0"/>
      <dgm:spPr/>
    </dgm:pt>
    <dgm:pt modelId="{13630D35-D0B1-4496-BBBF-0236C5EEEC1E}" type="pres">
      <dgm:prSet presAssocID="{B8F0E1C3-EF3A-4D75-80AD-A0B432D7ACBD}" presName="node" presStyleLbl="node1" presStyleIdx="2" presStyleCnt="3">
        <dgm:presLayoutVars>
          <dgm:bulletEnabled val="1"/>
        </dgm:presLayoutVars>
      </dgm:prSet>
      <dgm:spPr/>
    </dgm:pt>
  </dgm:ptLst>
  <dgm:cxnLst>
    <dgm:cxn modelId="{59B5A942-72F1-4F0D-B659-F30C0C6B6D1F}" srcId="{1AAA2535-09B4-4D50-A130-7CBE37F15B0F}" destId="{AF117B21-5BB7-4F30-9DFA-07FF7E4C3814}" srcOrd="1" destOrd="0" parTransId="{C668CF89-EE80-4A3B-9730-D4E9760F9770}" sibTransId="{32940C79-919E-426D-9402-2C1868FC959A}"/>
    <dgm:cxn modelId="{949F177D-13FD-4922-85C4-CBA88D414EA0}" type="presOf" srcId="{B8F0E1C3-EF3A-4D75-80AD-A0B432D7ACBD}" destId="{13630D35-D0B1-4496-BBBF-0236C5EEEC1E}" srcOrd="0" destOrd="0" presId="urn:microsoft.com/office/officeart/2005/8/layout/equation1"/>
    <dgm:cxn modelId="{9C7BA882-14C7-44BA-94A7-7ABDDAC143EA}" type="presOf" srcId="{AF117B21-5BB7-4F30-9DFA-07FF7E4C3814}" destId="{8CA86216-5A39-4665-BBEE-E3490F28E343}" srcOrd="0" destOrd="0" presId="urn:microsoft.com/office/officeart/2005/8/layout/equation1"/>
    <dgm:cxn modelId="{7ED1B6AB-A7B9-4B18-AA5F-B65488C1FF3B}" type="presOf" srcId="{E9B5B99A-F29A-4C5A-B9C7-8CB69C590FC6}" destId="{34ED7AE2-90C8-498A-A869-287C59BB4676}" srcOrd="0" destOrd="0" presId="urn:microsoft.com/office/officeart/2005/8/layout/equation1"/>
    <dgm:cxn modelId="{623089B3-6FB8-4EEA-B787-6CEF261CEBC4}" srcId="{1AAA2535-09B4-4D50-A130-7CBE37F15B0F}" destId="{70EB7E09-CEAB-48D6-BDA0-58EA9E641938}" srcOrd="0" destOrd="0" parTransId="{8AB32C65-683D-442A-8762-96E523C0496E}" sibTransId="{E9B5B99A-F29A-4C5A-B9C7-8CB69C590FC6}"/>
    <dgm:cxn modelId="{4614D3D4-D28F-415A-B31C-A55E8F7689C2}" type="presOf" srcId="{1AAA2535-09B4-4D50-A130-7CBE37F15B0F}" destId="{FA598342-9E79-4141-890F-625656666BC7}" srcOrd="0" destOrd="0" presId="urn:microsoft.com/office/officeart/2005/8/layout/equation1"/>
    <dgm:cxn modelId="{958B36E2-4F0F-4AED-85C2-741105CAE007}" srcId="{1AAA2535-09B4-4D50-A130-7CBE37F15B0F}" destId="{B8F0E1C3-EF3A-4D75-80AD-A0B432D7ACBD}" srcOrd="2" destOrd="0" parTransId="{BB693687-E4D7-4C94-8CA6-D5E642E9F1AB}" sibTransId="{F0FD4844-DF96-47D1-B11F-1454E9C3616D}"/>
    <dgm:cxn modelId="{4E7A47EF-7D24-4337-8C1E-F151F18BCF5F}" type="presOf" srcId="{70EB7E09-CEAB-48D6-BDA0-58EA9E641938}" destId="{10623DC5-14B6-41BD-88C8-25DCA51AA7B4}" srcOrd="0" destOrd="0" presId="urn:microsoft.com/office/officeart/2005/8/layout/equation1"/>
    <dgm:cxn modelId="{4A245BF3-3CA8-401C-B493-22A26133E8E6}" type="presOf" srcId="{32940C79-919E-426D-9402-2C1868FC959A}" destId="{BE7B80C3-B8D4-44D8-AACF-F04D0E343D7E}" srcOrd="0" destOrd="0" presId="urn:microsoft.com/office/officeart/2005/8/layout/equation1"/>
    <dgm:cxn modelId="{A14565EC-E7DE-418B-AB14-F9FD547C1FEC}" type="presParOf" srcId="{FA598342-9E79-4141-890F-625656666BC7}" destId="{10623DC5-14B6-41BD-88C8-25DCA51AA7B4}" srcOrd="0" destOrd="0" presId="urn:microsoft.com/office/officeart/2005/8/layout/equation1"/>
    <dgm:cxn modelId="{FD039284-2FEB-4DDA-BC3D-C0D40FEC69C4}" type="presParOf" srcId="{FA598342-9E79-4141-890F-625656666BC7}" destId="{D55EBBA3-A67B-4B99-8A27-49189DE4D4AC}" srcOrd="1" destOrd="0" presId="urn:microsoft.com/office/officeart/2005/8/layout/equation1"/>
    <dgm:cxn modelId="{E427BDFD-A125-4113-B163-46B47C65B77F}" type="presParOf" srcId="{FA598342-9E79-4141-890F-625656666BC7}" destId="{34ED7AE2-90C8-498A-A869-287C59BB4676}" srcOrd="2" destOrd="0" presId="urn:microsoft.com/office/officeart/2005/8/layout/equation1"/>
    <dgm:cxn modelId="{2391C221-72EA-45B2-BA4B-B6216DC05D86}" type="presParOf" srcId="{FA598342-9E79-4141-890F-625656666BC7}" destId="{379A6874-47A0-42A6-B58C-A8E61FD6C2B7}" srcOrd="3" destOrd="0" presId="urn:microsoft.com/office/officeart/2005/8/layout/equation1"/>
    <dgm:cxn modelId="{778AA3D5-8291-48B5-B785-05E75FDFB2FD}" type="presParOf" srcId="{FA598342-9E79-4141-890F-625656666BC7}" destId="{8CA86216-5A39-4665-BBEE-E3490F28E343}" srcOrd="4" destOrd="0" presId="urn:microsoft.com/office/officeart/2005/8/layout/equation1"/>
    <dgm:cxn modelId="{CC1D5A28-6B07-4011-B08C-128FB1D83BFB}" type="presParOf" srcId="{FA598342-9E79-4141-890F-625656666BC7}" destId="{03C63078-CE52-4C50-8A84-0E0B6C1A3BB0}" srcOrd="5" destOrd="0" presId="urn:microsoft.com/office/officeart/2005/8/layout/equation1"/>
    <dgm:cxn modelId="{A16DFF69-DDB6-471B-9891-45C4FE880ADC}" type="presParOf" srcId="{FA598342-9E79-4141-890F-625656666BC7}" destId="{BE7B80C3-B8D4-44D8-AACF-F04D0E343D7E}" srcOrd="6" destOrd="0" presId="urn:microsoft.com/office/officeart/2005/8/layout/equation1"/>
    <dgm:cxn modelId="{7AB6BE93-2DCF-40D4-85BC-A02B49D07689}" type="presParOf" srcId="{FA598342-9E79-4141-890F-625656666BC7}" destId="{2B6C37CA-638F-4ADD-8248-FEF71C7ACB72}" srcOrd="7" destOrd="0" presId="urn:microsoft.com/office/officeart/2005/8/layout/equation1"/>
    <dgm:cxn modelId="{C553AE24-0BB0-4E39-A49A-1831FD5C5AFB}" type="presParOf" srcId="{FA598342-9E79-4141-890F-625656666BC7}" destId="{13630D35-D0B1-4496-BBBF-0236C5EEEC1E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972866-0462-4AE3-B82B-BEC5ED40D69A}" type="doc">
      <dgm:prSet loTypeId="urn:microsoft.com/office/officeart/2005/8/layout/pyramid2" loCatId="list" qsTypeId="urn:microsoft.com/office/officeart/2005/8/quickstyle/simple1" qsCatId="simple" csTypeId="urn:microsoft.com/office/officeart/2005/8/colors/colorful5" csCatId="colorful" phldr="1"/>
      <dgm:spPr/>
    </dgm:pt>
    <dgm:pt modelId="{97BC81B4-527E-4936-A1EF-A3BBCE602811}">
      <dgm:prSet phldrT="[Text]"/>
      <dgm:spPr/>
      <dgm:t>
        <a:bodyPr/>
        <a:lstStyle/>
        <a:p>
          <a:r>
            <a:rPr lang="bn-IN" dirty="0">
              <a:latin typeface="NikoshBAN" panose="02000000000000000000" pitchFamily="2" charset="0"/>
              <a:cs typeface="NikoshBAN" panose="02000000000000000000" pitchFamily="2" charset="0"/>
            </a:rPr>
            <a:t>সমবাহু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B4BD21B-169C-4959-98A5-F14AECCD0530}" type="parTrans" cxnId="{D1B44577-0E1C-448F-89BB-283A94EFFFFD}">
      <dgm:prSet/>
      <dgm:spPr/>
      <dgm:t>
        <a:bodyPr/>
        <a:lstStyle/>
        <a:p>
          <a:endParaRPr lang="en-US"/>
        </a:p>
      </dgm:t>
    </dgm:pt>
    <dgm:pt modelId="{3003C652-88F8-4904-985D-BCA718F4AF4E}" type="sibTrans" cxnId="{D1B44577-0E1C-448F-89BB-283A94EFFFFD}">
      <dgm:prSet/>
      <dgm:spPr/>
      <dgm:t>
        <a:bodyPr/>
        <a:lstStyle/>
        <a:p>
          <a:endParaRPr lang="en-US"/>
        </a:p>
      </dgm:t>
    </dgm:pt>
    <dgm:pt modelId="{9FABCF66-8F2D-43B7-BB86-28C8540FEF40}">
      <dgm:prSet phldrT="[Text]"/>
      <dgm:spPr/>
      <dgm:t>
        <a:bodyPr/>
        <a:lstStyle/>
        <a:p>
          <a:r>
            <a:rPr lang="bn-IN" dirty="0">
              <a:latin typeface="NikoshBAN" panose="02000000000000000000" pitchFamily="2" charset="0"/>
              <a:cs typeface="NikoshBAN" panose="02000000000000000000" pitchFamily="2" charset="0"/>
            </a:rPr>
            <a:t>সমদ্বিবাহু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6602A45-EA5E-4C9D-99DF-2EDA8F1D1AB6}" type="parTrans" cxnId="{8D19C598-6755-4EB6-8422-028E4AFD633C}">
      <dgm:prSet/>
      <dgm:spPr/>
      <dgm:t>
        <a:bodyPr/>
        <a:lstStyle/>
        <a:p>
          <a:endParaRPr lang="en-US"/>
        </a:p>
      </dgm:t>
    </dgm:pt>
    <dgm:pt modelId="{75939D5B-2703-41D9-8B92-5F59D880721B}" type="sibTrans" cxnId="{8D19C598-6755-4EB6-8422-028E4AFD633C}">
      <dgm:prSet/>
      <dgm:spPr/>
      <dgm:t>
        <a:bodyPr/>
        <a:lstStyle/>
        <a:p>
          <a:endParaRPr lang="en-US"/>
        </a:p>
      </dgm:t>
    </dgm:pt>
    <dgm:pt modelId="{14EDD6B6-46BB-49C8-9B2A-434C48E9C133}">
      <dgm:prSet phldrT="[Text]"/>
      <dgm:spPr/>
      <dgm:t>
        <a:bodyPr/>
        <a:lstStyle/>
        <a:p>
          <a:r>
            <a:rPr lang="bn-IN" dirty="0">
              <a:latin typeface="NikoshBAN" panose="02000000000000000000" pitchFamily="2" charset="0"/>
              <a:cs typeface="NikoshBAN" panose="02000000000000000000" pitchFamily="2" charset="0"/>
            </a:rPr>
            <a:t>বিষমবাহু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B17970B-58FC-487B-8D4C-CAF25190C2F5}" type="parTrans" cxnId="{DBFEAD9C-2097-4B0C-B0F7-956D425ED9F6}">
      <dgm:prSet/>
      <dgm:spPr/>
      <dgm:t>
        <a:bodyPr/>
        <a:lstStyle/>
        <a:p>
          <a:endParaRPr lang="en-US"/>
        </a:p>
      </dgm:t>
    </dgm:pt>
    <dgm:pt modelId="{0B45DAFF-6ED3-4E82-B8E0-49F7D45F04A3}" type="sibTrans" cxnId="{DBFEAD9C-2097-4B0C-B0F7-956D425ED9F6}">
      <dgm:prSet/>
      <dgm:spPr/>
      <dgm:t>
        <a:bodyPr/>
        <a:lstStyle/>
        <a:p>
          <a:endParaRPr lang="en-US"/>
        </a:p>
      </dgm:t>
    </dgm:pt>
    <dgm:pt modelId="{033BD6F4-44E1-4A25-BA5E-BF9A096362EF}" type="pres">
      <dgm:prSet presAssocID="{C6972866-0462-4AE3-B82B-BEC5ED40D69A}" presName="compositeShape" presStyleCnt="0">
        <dgm:presLayoutVars>
          <dgm:dir/>
          <dgm:resizeHandles/>
        </dgm:presLayoutVars>
      </dgm:prSet>
      <dgm:spPr/>
    </dgm:pt>
    <dgm:pt modelId="{06A28AB4-1168-4F33-8747-BA3A4F4C3C36}" type="pres">
      <dgm:prSet presAssocID="{C6972866-0462-4AE3-B82B-BEC5ED40D69A}" presName="pyramid" presStyleLbl="node1" presStyleIdx="0" presStyleCnt="1"/>
      <dgm:spPr/>
    </dgm:pt>
    <dgm:pt modelId="{F09EB265-D7C2-4BC0-84DE-0D4C273DA5C8}" type="pres">
      <dgm:prSet presAssocID="{C6972866-0462-4AE3-B82B-BEC5ED40D69A}" presName="theList" presStyleCnt="0"/>
      <dgm:spPr/>
    </dgm:pt>
    <dgm:pt modelId="{5437876B-F77D-44BE-A7C8-7857F27B1D31}" type="pres">
      <dgm:prSet presAssocID="{97BC81B4-527E-4936-A1EF-A3BBCE602811}" presName="aNode" presStyleLbl="fgAcc1" presStyleIdx="0" presStyleCnt="3" custLinFactNeighborX="-2979" custLinFactNeighborY="37396">
        <dgm:presLayoutVars>
          <dgm:bulletEnabled val="1"/>
        </dgm:presLayoutVars>
      </dgm:prSet>
      <dgm:spPr/>
    </dgm:pt>
    <dgm:pt modelId="{7C3AD4D7-0557-4089-95E9-5410A526F339}" type="pres">
      <dgm:prSet presAssocID="{97BC81B4-527E-4936-A1EF-A3BBCE602811}" presName="aSpace" presStyleCnt="0"/>
      <dgm:spPr/>
    </dgm:pt>
    <dgm:pt modelId="{BFCD7887-0BD0-45D7-86D5-9941AB338C1C}" type="pres">
      <dgm:prSet presAssocID="{9FABCF66-8F2D-43B7-BB86-28C8540FEF40}" presName="aNode" presStyleLbl="fgAcc1" presStyleIdx="1" presStyleCnt="3">
        <dgm:presLayoutVars>
          <dgm:bulletEnabled val="1"/>
        </dgm:presLayoutVars>
      </dgm:prSet>
      <dgm:spPr/>
    </dgm:pt>
    <dgm:pt modelId="{282CA355-1047-4899-B3A5-82FB93B00532}" type="pres">
      <dgm:prSet presAssocID="{9FABCF66-8F2D-43B7-BB86-28C8540FEF40}" presName="aSpace" presStyleCnt="0"/>
      <dgm:spPr/>
    </dgm:pt>
    <dgm:pt modelId="{9354375A-BD5A-4063-88B1-6A3FBD93137A}" type="pres">
      <dgm:prSet presAssocID="{14EDD6B6-46BB-49C8-9B2A-434C48E9C133}" presName="aNode" presStyleLbl="fgAcc1" presStyleIdx="2" presStyleCnt="3">
        <dgm:presLayoutVars>
          <dgm:bulletEnabled val="1"/>
        </dgm:presLayoutVars>
      </dgm:prSet>
      <dgm:spPr/>
    </dgm:pt>
    <dgm:pt modelId="{EC33BB8D-14D3-44FE-8C79-1E2E97F906FC}" type="pres">
      <dgm:prSet presAssocID="{14EDD6B6-46BB-49C8-9B2A-434C48E9C133}" presName="aSpace" presStyleCnt="0"/>
      <dgm:spPr/>
    </dgm:pt>
  </dgm:ptLst>
  <dgm:cxnLst>
    <dgm:cxn modelId="{CCA7CA48-6B28-4A79-AB98-0B00A1ADEAF1}" type="presOf" srcId="{C6972866-0462-4AE3-B82B-BEC5ED40D69A}" destId="{033BD6F4-44E1-4A25-BA5E-BF9A096362EF}" srcOrd="0" destOrd="0" presId="urn:microsoft.com/office/officeart/2005/8/layout/pyramid2"/>
    <dgm:cxn modelId="{D1B44577-0E1C-448F-89BB-283A94EFFFFD}" srcId="{C6972866-0462-4AE3-B82B-BEC5ED40D69A}" destId="{97BC81B4-527E-4936-A1EF-A3BBCE602811}" srcOrd="0" destOrd="0" parTransId="{4B4BD21B-169C-4959-98A5-F14AECCD0530}" sibTransId="{3003C652-88F8-4904-985D-BCA718F4AF4E}"/>
    <dgm:cxn modelId="{8D19C598-6755-4EB6-8422-028E4AFD633C}" srcId="{C6972866-0462-4AE3-B82B-BEC5ED40D69A}" destId="{9FABCF66-8F2D-43B7-BB86-28C8540FEF40}" srcOrd="1" destOrd="0" parTransId="{B6602A45-EA5E-4C9D-99DF-2EDA8F1D1AB6}" sibTransId="{75939D5B-2703-41D9-8B92-5F59D880721B}"/>
    <dgm:cxn modelId="{DBFEAD9C-2097-4B0C-B0F7-956D425ED9F6}" srcId="{C6972866-0462-4AE3-B82B-BEC5ED40D69A}" destId="{14EDD6B6-46BB-49C8-9B2A-434C48E9C133}" srcOrd="2" destOrd="0" parTransId="{6B17970B-58FC-487B-8D4C-CAF25190C2F5}" sibTransId="{0B45DAFF-6ED3-4E82-B8E0-49F7D45F04A3}"/>
    <dgm:cxn modelId="{0BD675D0-DB8D-46F1-8667-E54954E9E567}" type="presOf" srcId="{97BC81B4-527E-4936-A1EF-A3BBCE602811}" destId="{5437876B-F77D-44BE-A7C8-7857F27B1D31}" srcOrd="0" destOrd="0" presId="urn:microsoft.com/office/officeart/2005/8/layout/pyramid2"/>
    <dgm:cxn modelId="{BB9E7BD2-C226-4A61-8216-84467449017B}" type="presOf" srcId="{9FABCF66-8F2D-43B7-BB86-28C8540FEF40}" destId="{BFCD7887-0BD0-45D7-86D5-9941AB338C1C}" srcOrd="0" destOrd="0" presId="urn:microsoft.com/office/officeart/2005/8/layout/pyramid2"/>
    <dgm:cxn modelId="{54876ED4-A5FD-4F1A-89A9-62D5D5CFF3CB}" type="presOf" srcId="{14EDD6B6-46BB-49C8-9B2A-434C48E9C133}" destId="{9354375A-BD5A-4063-88B1-6A3FBD93137A}" srcOrd="0" destOrd="0" presId="urn:microsoft.com/office/officeart/2005/8/layout/pyramid2"/>
    <dgm:cxn modelId="{D07D7E64-20B2-4A76-8506-6533E6DF0C6B}" type="presParOf" srcId="{033BD6F4-44E1-4A25-BA5E-BF9A096362EF}" destId="{06A28AB4-1168-4F33-8747-BA3A4F4C3C36}" srcOrd="0" destOrd="0" presId="urn:microsoft.com/office/officeart/2005/8/layout/pyramid2"/>
    <dgm:cxn modelId="{421E3260-0478-45CC-9FE9-2C1BAD23AC54}" type="presParOf" srcId="{033BD6F4-44E1-4A25-BA5E-BF9A096362EF}" destId="{F09EB265-D7C2-4BC0-84DE-0D4C273DA5C8}" srcOrd="1" destOrd="0" presId="urn:microsoft.com/office/officeart/2005/8/layout/pyramid2"/>
    <dgm:cxn modelId="{0939174D-C20A-43CE-B8C3-889CAFFFBED5}" type="presParOf" srcId="{F09EB265-D7C2-4BC0-84DE-0D4C273DA5C8}" destId="{5437876B-F77D-44BE-A7C8-7857F27B1D31}" srcOrd="0" destOrd="0" presId="urn:microsoft.com/office/officeart/2005/8/layout/pyramid2"/>
    <dgm:cxn modelId="{77D63828-8E97-476D-A653-287463973BFB}" type="presParOf" srcId="{F09EB265-D7C2-4BC0-84DE-0D4C273DA5C8}" destId="{7C3AD4D7-0557-4089-95E9-5410A526F339}" srcOrd="1" destOrd="0" presId="urn:microsoft.com/office/officeart/2005/8/layout/pyramid2"/>
    <dgm:cxn modelId="{9135BC3A-02F3-4F42-8984-0661512A5BEA}" type="presParOf" srcId="{F09EB265-D7C2-4BC0-84DE-0D4C273DA5C8}" destId="{BFCD7887-0BD0-45D7-86D5-9941AB338C1C}" srcOrd="2" destOrd="0" presId="urn:microsoft.com/office/officeart/2005/8/layout/pyramid2"/>
    <dgm:cxn modelId="{B015A060-8BD8-4C5D-8C96-131CF04613EA}" type="presParOf" srcId="{F09EB265-D7C2-4BC0-84DE-0D4C273DA5C8}" destId="{282CA355-1047-4899-B3A5-82FB93B00532}" srcOrd="3" destOrd="0" presId="urn:microsoft.com/office/officeart/2005/8/layout/pyramid2"/>
    <dgm:cxn modelId="{20A70CFC-21AF-466D-9DA5-E7D363ECC5DA}" type="presParOf" srcId="{F09EB265-D7C2-4BC0-84DE-0D4C273DA5C8}" destId="{9354375A-BD5A-4063-88B1-6A3FBD93137A}" srcOrd="4" destOrd="0" presId="urn:microsoft.com/office/officeart/2005/8/layout/pyramid2"/>
    <dgm:cxn modelId="{0E0E815D-3216-4F03-9BBA-6C077D7E74EE}" type="presParOf" srcId="{F09EB265-D7C2-4BC0-84DE-0D4C273DA5C8}" destId="{EC33BB8D-14D3-44FE-8C79-1E2E97F906FC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45A843-AD7C-472C-BA66-2861FE235FFD}" type="doc">
      <dgm:prSet loTypeId="urn:microsoft.com/office/officeart/2005/8/layout/pyramid3" loCatId="pyramid" qsTypeId="urn:microsoft.com/office/officeart/2005/8/quickstyle/simple1" qsCatId="simple" csTypeId="urn:microsoft.com/office/officeart/2005/8/colors/accent2_4" csCatId="accent2" phldr="1"/>
      <dgm:spPr/>
    </dgm:pt>
    <dgm:pt modelId="{8C4750EF-4A19-41BB-9A6E-1E78D1EA8CA7}">
      <dgm:prSet phldrT="[Text]"/>
      <dgm:spPr/>
      <dgm:t>
        <a:bodyPr/>
        <a:lstStyle/>
        <a:p>
          <a:r>
            <a:rPr lang="bn-IN" dirty="0">
              <a:latin typeface="NikoshBAN" panose="02000000000000000000" pitchFamily="2" charset="0"/>
              <a:cs typeface="NikoshBAN" panose="02000000000000000000" pitchFamily="2" charset="0"/>
            </a:rPr>
            <a:t>সুক্ষ্মকোণী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B506E20-8B0A-4FE5-8D7C-6B5E3E3E7435}" type="parTrans" cxnId="{C00C2CE9-A25D-4740-A323-A1827673EBF3}">
      <dgm:prSet/>
      <dgm:spPr/>
      <dgm:t>
        <a:bodyPr/>
        <a:lstStyle/>
        <a:p>
          <a:endParaRPr lang="en-US"/>
        </a:p>
      </dgm:t>
    </dgm:pt>
    <dgm:pt modelId="{1A050C5A-55A8-4BBE-B4B7-7CD64FBC31E5}" type="sibTrans" cxnId="{C00C2CE9-A25D-4740-A323-A1827673EBF3}">
      <dgm:prSet/>
      <dgm:spPr/>
      <dgm:t>
        <a:bodyPr/>
        <a:lstStyle/>
        <a:p>
          <a:endParaRPr lang="en-US"/>
        </a:p>
      </dgm:t>
    </dgm:pt>
    <dgm:pt modelId="{B84B1A6A-A310-43A1-91FF-A1019F2DC53B}">
      <dgm:prSet phldrT="[Text]"/>
      <dgm:spPr/>
      <dgm:t>
        <a:bodyPr/>
        <a:lstStyle/>
        <a:p>
          <a:r>
            <a:rPr lang="bn-IN" dirty="0">
              <a:latin typeface="NikoshBAN" panose="02000000000000000000" pitchFamily="2" charset="0"/>
              <a:cs typeface="NikoshBAN" panose="02000000000000000000" pitchFamily="2" charset="0"/>
            </a:rPr>
            <a:t>সমকোণী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9C22749-17C2-4A22-B817-624961123A7F}" type="parTrans" cxnId="{9A812F8B-4922-48CC-9F89-33DFC4C0A0E3}">
      <dgm:prSet/>
      <dgm:spPr/>
      <dgm:t>
        <a:bodyPr/>
        <a:lstStyle/>
        <a:p>
          <a:endParaRPr lang="en-US"/>
        </a:p>
      </dgm:t>
    </dgm:pt>
    <dgm:pt modelId="{9C574DD4-CBDC-42A9-9337-1FEF75CA0D25}" type="sibTrans" cxnId="{9A812F8B-4922-48CC-9F89-33DFC4C0A0E3}">
      <dgm:prSet/>
      <dgm:spPr/>
      <dgm:t>
        <a:bodyPr/>
        <a:lstStyle/>
        <a:p>
          <a:endParaRPr lang="en-US"/>
        </a:p>
      </dgm:t>
    </dgm:pt>
    <dgm:pt modelId="{30B53883-1280-4DAB-BB4E-9A69139DA70A}">
      <dgm:prSet phldrT="[Text]"/>
      <dgm:spPr/>
      <dgm:t>
        <a:bodyPr/>
        <a:lstStyle/>
        <a:p>
          <a:r>
            <a:rPr lang="bn-IN" dirty="0">
              <a:latin typeface="NikoshBAN" panose="02000000000000000000" pitchFamily="2" charset="0"/>
              <a:cs typeface="NikoshBAN" panose="02000000000000000000" pitchFamily="2" charset="0"/>
            </a:rPr>
            <a:t>স্থুলকোণী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B70FC92-A0FC-4921-A82A-519ABDBF04FC}" type="parTrans" cxnId="{E4327C2A-181A-4F6C-B092-840166F6B421}">
      <dgm:prSet/>
      <dgm:spPr/>
      <dgm:t>
        <a:bodyPr/>
        <a:lstStyle/>
        <a:p>
          <a:endParaRPr lang="en-US"/>
        </a:p>
      </dgm:t>
    </dgm:pt>
    <dgm:pt modelId="{A73509EF-8406-4251-883D-E8B5ED132043}" type="sibTrans" cxnId="{E4327C2A-181A-4F6C-B092-840166F6B421}">
      <dgm:prSet/>
      <dgm:spPr/>
      <dgm:t>
        <a:bodyPr/>
        <a:lstStyle/>
        <a:p>
          <a:endParaRPr lang="en-US"/>
        </a:p>
      </dgm:t>
    </dgm:pt>
    <dgm:pt modelId="{E36A76E2-D51E-4442-A609-8665B6285BDE}" type="pres">
      <dgm:prSet presAssocID="{3645A843-AD7C-472C-BA66-2861FE235FFD}" presName="Name0" presStyleCnt="0">
        <dgm:presLayoutVars>
          <dgm:dir/>
          <dgm:animLvl val="lvl"/>
          <dgm:resizeHandles val="exact"/>
        </dgm:presLayoutVars>
      </dgm:prSet>
      <dgm:spPr/>
    </dgm:pt>
    <dgm:pt modelId="{CC9CD15C-BCB8-42BA-8249-C58A31134EF9}" type="pres">
      <dgm:prSet presAssocID="{8C4750EF-4A19-41BB-9A6E-1E78D1EA8CA7}" presName="Name8" presStyleCnt="0"/>
      <dgm:spPr/>
    </dgm:pt>
    <dgm:pt modelId="{2E076EF5-67CE-4496-AA4E-CFC5FE672C3E}" type="pres">
      <dgm:prSet presAssocID="{8C4750EF-4A19-41BB-9A6E-1E78D1EA8CA7}" presName="level" presStyleLbl="node1" presStyleIdx="0" presStyleCnt="3" custLinFactNeighborX="-22787" custLinFactNeighborY="-57264">
        <dgm:presLayoutVars>
          <dgm:chMax val="1"/>
          <dgm:bulletEnabled val="1"/>
        </dgm:presLayoutVars>
      </dgm:prSet>
      <dgm:spPr/>
    </dgm:pt>
    <dgm:pt modelId="{10BD8BA8-D5DE-4319-9476-F01632F50565}" type="pres">
      <dgm:prSet presAssocID="{8C4750EF-4A19-41BB-9A6E-1E78D1EA8CA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2AB0A18-7C04-4DC0-98F9-78F85C118EDE}" type="pres">
      <dgm:prSet presAssocID="{B84B1A6A-A310-43A1-91FF-A1019F2DC53B}" presName="Name8" presStyleCnt="0"/>
      <dgm:spPr/>
    </dgm:pt>
    <dgm:pt modelId="{5B8B3BD5-582E-4365-811A-1AD582330822}" type="pres">
      <dgm:prSet presAssocID="{B84B1A6A-A310-43A1-91FF-A1019F2DC53B}" presName="level" presStyleLbl="node1" presStyleIdx="1" presStyleCnt="3">
        <dgm:presLayoutVars>
          <dgm:chMax val="1"/>
          <dgm:bulletEnabled val="1"/>
        </dgm:presLayoutVars>
      </dgm:prSet>
      <dgm:spPr/>
    </dgm:pt>
    <dgm:pt modelId="{9F74EC9A-8543-4A49-85DE-07910D9461B9}" type="pres">
      <dgm:prSet presAssocID="{B84B1A6A-A310-43A1-91FF-A1019F2DC53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6CFCC01-B392-454F-B52D-7C767EE2386D}" type="pres">
      <dgm:prSet presAssocID="{30B53883-1280-4DAB-BB4E-9A69139DA70A}" presName="Name8" presStyleCnt="0"/>
      <dgm:spPr/>
    </dgm:pt>
    <dgm:pt modelId="{5AFE55C1-32AD-4C43-BED6-38DA7794E126}" type="pres">
      <dgm:prSet presAssocID="{30B53883-1280-4DAB-BB4E-9A69139DA70A}" presName="level" presStyleLbl="node1" presStyleIdx="2" presStyleCnt="3" custLinFactNeighborX="0" custLinFactNeighborY="2490">
        <dgm:presLayoutVars>
          <dgm:chMax val="1"/>
          <dgm:bulletEnabled val="1"/>
        </dgm:presLayoutVars>
      </dgm:prSet>
      <dgm:spPr/>
    </dgm:pt>
    <dgm:pt modelId="{8610BD31-C620-4C61-9603-406544E30C49}" type="pres">
      <dgm:prSet presAssocID="{30B53883-1280-4DAB-BB4E-9A69139DA70A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446F9310-0767-4E1C-BCC4-91BE607FB2F0}" type="presOf" srcId="{B84B1A6A-A310-43A1-91FF-A1019F2DC53B}" destId="{9F74EC9A-8543-4A49-85DE-07910D9461B9}" srcOrd="1" destOrd="0" presId="urn:microsoft.com/office/officeart/2005/8/layout/pyramid3"/>
    <dgm:cxn modelId="{917CC929-0EF8-4CB8-9D11-4C34BF710E87}" type="presOf" srcId="{8C4750EF-4A19-41BB-9A6E-1E78D1EA8CA7}" destId="{2E076EF5-67CE-4496-AA4E-CFC5FE672C3E}" srcOrd="0" destOrd="0" presId="urn:microsoft.com/office/officeart/2005/8/layout/pyramid3"/>
    <dgm:cxn modelId="{E4327C2A-181A-4F6C-B092-840166F6B421}" srcId="{3645A843-AD7C-472C-BA66-2861FE235FFD}" destId="{30B53883-1280-4DAB-BB4E-9A69139DA70A}" srcOrd="2" destOrd="0" parTransId="{4B70FC92-A0FC-4921-A82A-519ABDBF04FC}" sibTransId="{A73509EF-8406-4251-883D-E8B5ED132043}"/>
    <dgm:cxn modelId="{97DD4465-0DCA-4CF1-B96A-A2B48F5BEA46}" type="presOf" srcId="{8C4750EF-4A19-41BB-9A6E-1E78D1EA8CA7}" destId="{10BD8BA8-D5DE-4319-9476-F01632F50565}" srcOrd="1" destOrd="0" presId="urn:microsoft.com/office/officeart/2005/8/layout/pyramid3"/>
    <dgm:cxn modelId="{EE87D36A-D502-43D9-A342-4F17C02F080C}" type="presOf" srcId="{3645A843-AD7C-472C-BA66-2861FE235FFD}" destId="{E36A76E2-D51E-4442-A609-8665B6285BDE}" srcOrd="0" destOrd="0" presId="urn:microsoft.com/office/officeart/2005/8/layout/pyramid3"/>
    <dgm:cxn modelId="{9A812F8B-4922-48CC-9F89-33DFC4C0A0E3}" srcId="{3645A843-AD7C-472C-BA66-2861FE235FFD}" destId="{B84B1A6A-A310-43A1-91FF-A1019F2DC53B}" srcOrd="1" destOrd="0" parTransId="{09C22749-17C2-4A22-B817-624961123A7F}" sibTransId="{9C574DD4-CBDC-42A9-9337-1FEF75CA0D25}"/>
    <dgm:cxn modelId="{FA2233B8-AF29-424E-B262-EE004CFC0279}" type="presOf" srcId="{30B53883-1280-4DAB-BB4E-9A69139DA70A}" destId="{5AFE55C1-32AD-4C43-BED6-38DA7794E126}" srcOrd="0" destOrd="0" presId="urn:microsoft.com/office/officeart/2005/8/layout/pyramid3"/>
    <dgm:cxn modelId="{92C2B2C9-7AA3-4CEF-8B24-444AFCF9AC96}" type="presOf" srcId="{30B53883-1280-4DAB-BB4E-9A69139DA70A}" destId="{8610BD31-C620-4C61-9603-406544E30C49}" srcOrd="1" destOrd="0" presId="urn:microsoft.com/office/officeart/2005/8/layout/pyramid3"/>
    <dgm:cxn modelId="{361CCFD9-319B-49BA-B9E9-DB76B2275D6B}" type="presOf" srcId="{B84B1A6A-A310-43A1-91FF-A1019F2DC53B}" destId="{5B8B3BD5-582E-4365-811A-1AD582330822}" srcOrd="0" destOrd="0" presId="urn:microsoft.com/office/officeart/2005/8/layout/pyramid3"/>
    <dgm:cxn modelId="{C00C2CE9-A25D-4740-A323-A1827673EBF3}" srcId="{3645A843-AD7C-472C-BA66-2861FE235FFD}" destId="{8C4750EF-4A19-41BB-9A6E-1E78D1EA8CA7}" srcOrd="0" destOrd="0" parTransId="{5B506E20-8B0A-4FE5-8D7C-6B5E3E3E7435}" sibTransId="{1A050C5A-55A8-4BBE-B4B7-7CD64FBC31E5}"/>
    <dgm:cxn modelId="{7A84B80F-C780-4F9F-8DE0-DF1B5392E699}" type="presParOf" srcId="{E36A76E2-D51E-4442-A609-8665B6285BDE}" destId="{CC9CD15C-BCB8-42BA-8249-C58A31134EF9}" srcOrd="0" destOrd="0" presId="urn:microsoft.com/office/officeart/2005/8/layout/pyramid3"/>
    <dgm:cxn modelId="{2A558E65-F8D5-4EFE-81AB-950862020AE9}" type="presParOf" srcId="{CC9CD15C-BCB8-42BA-8249-C58A31134EF9}" destId="{2E076EF5-67CE-4496-AA4E-CFC5FE672C3E}" srcOrd="0" destOrd="0" presId="urn:microsoft.com/office/officeart/2005/8/layout/pyramid3"/>
    <dgm:cxn modelId="{627EB089-E55C-46A2-84C2-1B75B41C522D}" type="presParOf" srcId="{CC9CD15C-BCB8-42BA-8249-C58A31134EF9}" destId="{10BD8BA8-D5DE-4319-9476-F01632F50565}" srcOrd="1" destOrd="0" presId="urn:microsoft.com/office/officeart/2005/8/layout/pyramid3"/>
    <dgm:cxn modelId="{C82D34BC-4865-4934-A440-9EE2DA775651}" type="presParOf" srcId="{E36A76E2-D51E-4442-A609-8665B6285BDE}" destId="{72AB0A18-7C04-4DC0-98F9-78F85C118EDE}" srcOrd="1" destOrd="0" presId="urn:microsoft.com/office/officeart/2005/8/layout/pyramid3"/>
    <dgm:cxn modelId="{A5B4EFB8-4E96-439C-920F-2CD5DB7121C7}" type="presParOf" srcId="{72AB0A18-7C04-4DC0-98F9-78F85C118EDE}" destId="{5B8B3BD5-582E-4365-811A-1AD582330822}" srcOrd="0" destOrd="0" presId="urn:microsoft.com/office/officeart/2005/8/layout/pyramid3"/>
    <dgm:cxn modelId="{1BC98822-42A7-4FC0-8682-90AA9A9484AD}" type="presParOf" srcId="{72AB0A18-7C04-4DC0-98F9-78F85C118EDE}" destId="{9F74EC9A-8543-4A49-85DE-07910D9461B9}" srcOrd="1" destOrd="0" presId="urn:microsoft.com/office/officeart/2005/8/layout/pyramid3"/>
    <dgm:cxn modelId="{3CAF9B76-371D-4A0A-8085-1A7D21E31AB2}" type="presParOf" srcId="{E36A76E2-D51E-4442-A609-8665B6285BDE}" destId="{86CFCC01-B392-454F-B52D-7C767EE2386D}" srcOrd="2" destOrd="0" presId="urn:microsoft.com/office/officeart/2005/8/layout/pyramid3"/>
    <dgm:cxn modelId="{4CC0D56B-1FCF-4D0C-B5EB-DBB5ED927932}" type="presParOf" srcId="{86CFCC01-B392-454F-B52D-7C767EE2386D}" destId="{5AFE55C1-32AD-4C43-BED6-38DA7794E126}" srcOrd="0" destOrd="0" presId="urn:microsoft.com/office/officeart/2005/8/layout/pyramid3"/>
    <dgm:cxn modelId="{DD450AC4-FF4A-4C2F-A93D-5C47C4803999}" type="presParOf" srcId="{86CFCC01-B392-454F-B52D-7C767EE2386D}" destId="{8610BD31-C620-4C61-9603-406544E30C49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623DC5-14B6-41BD-88C8-25DCA51AA7B4}">
      <dsp:nvSpPr>
        <dsp:cNvPr id="0" name=""/>
        <dsp:cNvSpPr/>
      </dsp:nvSpPr>
      <dsp:spPr>
        <a:xfrm>
          <a:off x="1366" y="1803466"/>
          <a:ext cx="1811734" cy="181173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2600" kern="1200" dirty="0"/>
            <a:t>বাহুভেদে</a:t>
          </a:r>
          <a:endParaRPr lang="en-US" sz="2600" kern="1200" dirty="0"/>
        </a:p>
      </dsp:txBody>
      <dsp:txXfrm>
        <a:off x="266688" y="2068788"/>
        <a:ext cx="1281090" cy="1281090"/>
      </dsp:txXfrm>
    </dsp:sp>
    <dsp:sp modelId="{34ED7AE2-90C8-498A-A869-287C59BB4676}">
      <dsp:nvSpPr>
        <dsp:cNvPr id="0" name=""/>
        <dsp:cNvSpPr/>
      </dsp:nvSpPr>
      <dsp:spPr>
        <a:xfrm>
          <a:off x="1960214" y="2183930"/>
          <a:ext cx="1050805" cy="1050805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2099498" y="2585758"/>
        <a:ext cx="772237" cy="247149"/>
      </dsp:txXfrm>
    </dsp:sp>
    <dsp:sp modelId="{8CA86216-5A39-4665-BBEE-E3490F28E343}">
      <dsp:nvSpPr>
        <dsp:cNvPr id="0" name=""/>
        <dsp:cNvSpPr/>
      </dsp:nvSpPr>
      <dsp:spPr>
        <a:xfrm>
          <a:off x="3158132" y="1803466"/>
          <a:ext cx="1811734" cy="1811734"/>
        </a:xfrm>
        <a:prstGeom prst="ellipse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2600" kern="1200" dirty="0"/>
            <a:t>কোণভেদে</a:t>
          </a:r>
          <a:endParaRPr lang="en-US" sz="2600" kern="1200" dirty="0"/>
        </a:p>
      </dsp:txBody>
      <dsp:txXfrm>
        <a:off x="3423454" y="2068788"/>
        <a:ext cx="1281090" cy="1281090"/>
      </dsp:txXfrm>
    </dsp:sp>
    <dsp:sp modelId="{BE7B80C3-B8D4-44D8-AACF-F04D0E343D7E}">
      <dsp:nvSpPr>
        <dsp:cNvPr id="0" name=""/>
        <dsp:cNvSpPr/>
      </dsp:nvSpPr>
      <dsp:spPr>
        <a:xfrm>
          <a:off x="5116980" y="2183930"/>
          <a:ext cx="1050805" cy="1050805"/>
        </a:xfrm>
        <a:prstGeom prst="mathEqual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5256264" y="2400396"/>
        <a:ext cx="772237" cy="617873"/>
      </dsp:txXfrm>
    </dsp:sp>
    <dsp:sp modelId="{13630D35-D0B1-4496-BBBF-0236C5EEEC1E}">
      <dsp:nvSpPr>
        <dsp:cNvPr id="0" name=""/>
        <dsp:cNvSpPr/>
      </dsp:nvSpPr>
      <dsp:spPr>
        <a:xfrm>
          <a:off x="6314898" y="1803466"/>
          <a:ext cx="1811734" cy="1811734"/>
        </a:xfrm>
        <a:prstGeom prst="ellipse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2600" kern="1200" dirty="0"/>
            <a:t>ত্রিভুজ</a:t>
          </a:r>
          <a:endParaRPr lang="en-US" sz="2600" kern="1200" dirty="0"/>
        </a:p>
      </dsp:txBody>
      <dsp:txXfrm>
        <a:off x="6580220" y="2068788"/>
        <a:ext cx="1281090" cy="12810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A28AB4-1168-4F33-8747-BA3A4F4C3C36}">
      <dsp:nvSpPr>
        <dsp:cNvPr id="0" name=""/>
        <dsp:cNvSpPr/>
      </dsp:nvSpPr>
      <dsp:spPr>
        <a:xfrm>
          <a:off x="828390" y="0"/>
          <a:ext cx="5958452" cy="5958452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37876B-F77D-44BE-A7C8-7857F27B1D31}">
      <dsp:nvSpPr>
        <dsp:cNvPr id="0" name=""/>
        <dsp:cNvSpPr/>
      </dsp:nvSpPr>
      <dsp:spPr>
        <a:xfrm>
          <a:off x="3692239" y="664978"/>
          <a:ext cx="3872993" cy="141047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5900" kern="1200" dirty="0">
              <a:latin typeface="NikoshBAN" panose="02000000000000000000" pitchFamily="2" charset="0"/>
              <a:cs typeface="NikoshBAN" panose="02000000000000000000" pitchFamily="2" charset="0"/>
            </a:rPr>
            <a:t>সমবাহু</a:t>
          </a:r>
          <a:endParaRPr lang="en-US" sz="59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761093" y="733832"/>
        <a:ext cx="3735285" cy="1272769"/>
      </dsp:txXfrm>
    </dsp:sp>
    <dsp:sp modelId="{BFCD7887-0BD0-45D7-86D5-9941AB338C1C}">
      <dsp:nvSpPr>
        <dsp:cNvPr id="0" name=""/>
        <dsp:cNvSpPr/>
      </dsp:nvSpPr>
      <dsp:spPr>
        <a:xfrm>
          <a:off x="3807616" y="2185832"/>
          <a:ext cx="3872993" cy="141047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5900" kern="1200" dirty="0">
              <a:latin typeface="NikoshBAN" panose="02000000000000000000" pitchFamily="2" charset="0"/>
              <a:cs typeface="NikoshBAN" panose="02000000000000000000" pitchFamily="2" charset="0"/>
            </a:rPr>
            <a:t>সমদ্বিবাহু</a:t>
          </a:r>
          <a:endParaRPr lang="en-US" sz="59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876470" y="2254686"/>
        <a:ext cx="3735285" cy="1272769"/>
      </dsp:txXfrm>
    </dsp:sp>
    <dsp:sp modelId="{9354375A-BD5A-4063-88B1-6A3FBD93137A}">
      <dsp:nvSpPr>
        <dsp:cNvPr id="0" name=""/>
        <dsp:cNvSpPr/>
      </dsp:nvSpPr>
      <dsp:spPr>
        <a:xfrm>
          <a:off x="3807616" y="3772619"/>
          <a:ext cx="3872993" cy="141047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5900" kern="1200" dirty="0">
              <a:latin typeface="NikoshBAN" panose="02000000000000000000" pitchFamily="2" charset="0"/>
              <a:cs typeface="NikoshBAN" panose="02000000000000000000" pitchFamily="2" charset="0"/>
            </a:rPr>
            <a:t>বিষমবাহু</a:t>
          </a:r>
          <a:endParaRPr lang="en-US" sz="59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876470" y="3841473"/>
        <a:ext cx="3735285" cy="12727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076EF5-67CE-4496-AA4E-CFC5FE672C3E}">
      <dsp:nvSpPr>
        <dsp:cNvPr id="0" name=""/>
        <dsp:cNvSpPr/>
      </dsp:nvSpPr>
      <dsp:spPr>
        <a:xfrm rot="10800000">
          <a:off x="0" y="0"/>
          <a:ext cx="8128000" cy="1806222"/>
        </a:xfrm>
        <a:prstGeom prst="trapezoid">
          <a:avLst>
            <a:gd name="adj" fmla="val 75000"/>
          </a:avLst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6500" kern="1200" dirty="0">
              <a:latin typeface="NikoshBAN" panose="02000000000000000000" pitchFamily="2" charset="0"/>
              <a:cs typeface="NikoshBAN" panose="02000000000000000000" pitchFamily="2" charset="0"/>
            </a:rPr>
            <a:t>সুক্ষ্মকোণী</a:t>
          </a:r>
          <a:endParaRPr lang="en-US" sz="65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 rot="-10800000">
        <a:off x="1422399" y="0"/>
        <a:ext cx="5283200" cy="1806222"/>
      </dsp:txXfrm>
    </dsp:sp>
    <dsp:sp modelId="{5B8B3BD5-582E-4365-811A-1AD582330822}">
      <dsp:nvSpPr>
        <dsp:cNvPr id="0" name=""/>
        <dsp:cNvSpPr/>
      </dsp:nvSpPr>
      <dsp:spPr>
        <a:xfrm rot="10800000">
          <a:off x="1354666" y="1806222"/>
          <a:ext cx="5418666" cy="1806222"/>
        </a:xfrm>
        <a:prstGeom prst="trapezoid">
          <a:avLst>
            <a:gd name="adj" fmla="val 75000"/>
          </a:avLst>
        </a:prstGeom>
        <a:solidFill>
          <a:schemeClr val="accent2">
            <a:shade val="50000"/>
            <a:hueOff val="-394115"/>
            <a:satOff val="5189"/>
            <a:lumOff val="31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6500" kern="1200" dirty="0">
              <a:latin typeface="NikoshBAN" panose="02000000000000000000" pitchFamily="2" charset="0"/>
              <a:cs typeface="NikoshBAN" panose="02000000000000000000" pitchFamily="2" charset="0"/>
            </a:rPr>
            <a:t>সমকোণী</a:t>
          </a:r>
          <a:endParaRPr lang="en-US" sz="65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 rot="-10800000">
        <a:off x="2302933" y="1806222"/>
        <a:ext cx="3522133" cy="1806222"/>
      </dsp:txXfrm>
    </dsp:sp>
    <dsp:sp modelId="{5AFE55C1-32AD-4C43-BED6-38DA7794E126}">
      <dsp:nvSpPr>
        <dsp:cNvPr id="0" name=""/>
        <dsp:cNvSpPr/>
      </dsp:nvSpPr>
      <dsp:spPr>
        <a:xfrm rot="10800000">
          <a:off x="2709333" y="3612444"/>
          <a:ext cx="2709333" cy="1806222"/>
        </a:xfrm>
        <a:prstGeom prst="trapezoid">
          <a:avLst>
            <a:gd name="adj" fmla="val 75000"/>
          </a:avLst>
        </a:prstGeom>
        <a:solidFill>
          <a:schemeClr val="accent2">
            <a:shade val="50000"/>
            <a:hueOff val="-394115"/>
            <a:satOff val="5189"/>
            <a:lumOff val="31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6500" kern="1200" dirty="0">
              <a:latin typeface="NikoshBAN" panose="02000000000000000000" pitchFamily="2" charset="0"/>
              <a:cs typeface="NikoshBAN" panose="02000000000000000000" pitchFamily="2" charset="0"/>
            </a:rPr>
            <a:t>স্থুলকোণী</a:t>
          </a:r>
          <a:endParaRPr lang="en-US" sz="65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 rot="-10800000">
        <a:off x="2709333" y="3612444"/>
        <a:ext cx="2709333" cy="18062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D4823-C5CB-4FBE-BEC2-FDE1B79FA5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6CDEB-7420-4F3B-84DC-212F83509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E99FA-745C-48BB-8B04-FF595E8B34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BC3434-7A4C-4843-85B5-E040D4B0906C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775B9-BC8D-4843-BD95-8F89C3B99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E9E3D-9DBE-4E84-9A9D-16BE48B7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2F1A8-11BD-442F-AF86-73ED7CE5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64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02975-71C5-4805-A40A-5E42AB68A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B8817A-D4A0-41A1-8D70-BA0AC56A6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BA015-31BF-4C86-AB91-C4D13359EF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BC3434-7A4C-4843-85B5-E040D4B0906C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61312-FC51-4F19-BDCE-984E083E0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0AAC3-DBB9-4982-BE62-D5B33B538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2F1A8-11BD-442F-AF86-73ED7CE5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178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A5E197-4C31-4A0D-87AA-EDA9BD58FB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0A870-4C8E-4720-9AEF-2BBB21098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2D881-472B-4CBD-9BB6-33DF04E9A5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BC3434-7A4C-4843-85B5-E040D4B0906C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0E450-45EF-4E20-88EB-C623AD74D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41CB5-8F5F-459D-A140-D8E993E44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2F1A8-11BD-442F-AF86-73ED7CE5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76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0E846-9DD7-43F4-980E-877A6D473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6A2CD-3E1A-49A2-97B8-D945F556D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656B7-67BF-4495-9E6B-DD7773EF15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BC3434-7A4C-4843-85B5-E040D4B0906C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FBF9A-55F0-4813-BF5D-5690ED4EA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801BE-A703-4749-AD6A-6C780F07A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2F1A8-11BD-442F-AF86-73ED7CE5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43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40EDF-2DC8-4F86-A5C0-B8BB31E5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90FD7-AE3B-41E4-98EB-2D5B0C5DC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74C14-9242-4EF9-96FA-5D6FE6B2F2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BC3434-7A4C-4843-85B5-E040D4B0906C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DF146-D28D-49B2-9570-638835320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60C6B-8396-48D3-907D-6C9B49A0C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2F1A8-11BD-442F-AF86-73ED7CE5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435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A7AA8-3059-4502-B25E-2359F8B7F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AE949-A14E-43CA-9451-4D3C5BB8B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E451C-AAEB-4DE7-B552-F0357BE4F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2B81BD-B71C-4484-ABDA-5B9DB21BCE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BC3434-7A4C-4843-85B5-E040D4B0906C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B883A-C60B-4B8C-B22D-4629AA2AB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EFD3E7-2416-441A-9600-3676971FD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2F1A8-11BD-442F-AF86-73ED7CE5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853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0A9A1-32CA-403A-B2A3-F6BAA1571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F623B3-DF0D-4532-9A9F-00DB088AF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8F051B-BC23-42C9-AB28-DB0CA0BA0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B8A3E7-37EE-4C17-8BA8-CBEDFA3606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ECCED1-494D-4743-BAC7-2C9C726898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1C6C96-8AF0-4B3B-A0F4-77D6724DEF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BC3434-7A4C-4843-85B5-E040D4B0906C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0D3DEC-47C0-4F56-8C6D-908AD4DCD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65B89C-469E-44F4-945A-BBC8BB0A0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2F1A8-11BD-442F-AF86-73ED7CE5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13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98401-0246-4D60-9F75-6B8186BCF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CB7CFA-DFFA-41DA-BE47-A57D864B06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BC3434-7A4C-4843-85B5-E040D4B0906C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1DCB5-B653-448D-826E-8960381A0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7E014A-AFA0-4A45-BAD6-0969D269C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2F1A8-11BD-442F-AF86-73ED7CE5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561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9C7DC8-19E8-4F1A-9560-964C6ADB90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BC3434-7A4C-4843-85B5-E040D4B0906C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72BD0A-BCA2-40BA-845C-77A36F07C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19FCB1-1B33-4B06-9680-BF0A13E4F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2F1A8-11BD-442F-AF86-73ED7CE5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96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E1C69-69E0-4EAB-B6E1-1335CE48A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B2EEB-3FDC-4404-AF16-6A84E1170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C5412A-1D72-4A99-A7E9-7CA177CC2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D7C68-88E3-4080-9CDF-1D17423ACA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BC3434-7A4C-4843-85B5-E040D4B0906C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0D4307-43B1-4C6F-B78D-FC3AF2D01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A44F64-7E31-4DB4-9D25-B447B6CF7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2F1A8-11BD-442F-AF86-73ED7CE5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69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1B484-40EC-4291-9F51-E38B34270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4F8421-85F5-429A-8383-374DBBCC46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02AC58-A045-4F5B-AEC9-D3BBA81CD2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96F96-0593-4638-B321-E7E0CB89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BC3434-7A4C-4843-85B5-E040D4B0906C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DA74F1-0072-422A-AEAA-57532A76B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6D6D58-D908-4BD0-80BD-981BDC258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2F1A8-11BD-442F-AF86-73ED7CE5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44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ame 6">
            <a:extLst>
              <a:ext uri="{FF2B5EF4-FFF2-40B4-BE49-F238E27FC236}">
                <a16:creationId xmlns:a16="http://schemas.microsoft.com/office/drawing/2014/main" id="{F2509EB5-8AF7-4C21-BDA3-CFD4FD47318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1262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35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F36A1A5-7DA6-4F5C-88FE-BB4A12C945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82" y="134912"/>
            <a:ext cx="11872210" cy="661066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5A1591F-3A69-43D5-AA72-270D36CEB2C7}"/>
              </a:ext>
            </a:extLst>
          </p:cNvPr>
          <p:cNvSpPr txBox="1"/>
          <p:nvPr/>
        </p:nvSpPr>
        <p:spPr>
          <a:xfrm>
            <a:off x="4107305" y="899410"/>
            <a:ext cx="457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8800" dirty="0"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309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E0F93A7-C06A-4034-BADD-3BD0F97D5F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8" t="17010" r="21367" b="7388"/>
          <a:stretch/>
        </p:blipFill>
        <p:spPr>
          <a:xfrm>
            <a:off x="469900" y="222250"/>
            <a:ext cx="3327400" cy="18669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00D7D18-4807-4EA4-924B-EC26D0B39AC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47"/>
          <a:stretch/>
        </p:blipFill>
        <p:spPr>
          <a:xfrm>
            <a:off x="469900" y="4514850"/>
            <a:ext cx="3327400" cy="18669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05B2C54-4581-4543-B2AC-5E9663105A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01" y="2406650"/>
            <a:ext cx="3327400" cy="170497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0EC854B-5181-4D14-8B3C-83CE7278E760}"/>
              </a:ext>
            </a:extLst>
          </p:cNvPr>
          <p:cNvSpPr txBox="1"/>
          <p:nvPr/>
        </p:nvSpPr>
        <p:spPr>
          <a:xfrm>
            <a:off x="8312150" y="1283811"/>
            <a:ext cx="2959100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বিষমবাহু ত্রিভুজ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C4A9131-5686-43FC-BF28-6B8733C73D0B}"/>
              </a:ext>
            </a:extLst>
          </p:cNvPr>
          <p:cNvSpPr txBox="1"/>
          <p:nvPr/>
        </p:nvSpPr>
        <p:spPr>
          <a:xfrm>
            <a:off x="8312150" y="3245405"/>
            <a:ext cx="281940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সমবাহু ত্রিভুজ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313E2A3-D348-44EF-A811-F243AC9E20F8}"/>
              </a:ext>
            </a:extLst>
          </p:cNvPr>
          <p:cNvSpPr txBox="1"/>
          <p:nvPr/>
        </p:nvSpPr>
        <p:spPr>
          <a:xfrm>
            <a:off x="8312150" y="4906608"/>
            <a:ext cx="30988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সমদ্বিবাহু ত্রিভুজ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569CC76C-2CD8-4A75-BE4A-899CBDD59AC9}"/>
              </a:ext>
            </a:extLst>
          </p:cNvPr>
          <p:cNvSpPr/>
          <p:nvPr/>
        </p:nvSpPr>
        <p:spPr>
          <a:xfrm>
            <a:off x="1981200" y="999986"/>
            <a:ext cx="482600" cy="460514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923AF484-7A23-4EE7-A3EB-9C1A002029A6}"/>
              </a:ext>
            </a:extLst>
          </p:cNvPr>
          <p:cNvSpPr/>
          <p:nvPr/>
        </p:nvSpPr>
        <p:spPr>
          <a:xfrm>
            <a:off x="1981200" y="3245405"/>
            <a:ext cx="482600" cy="394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46DF9594-02BB-439F-B63C-1DE9202E18AF}"/>
              </a:ext>
            </a:extLst>
          </p:cNvPr>
          <p:cNvSpPr/>
          <p:nvPr/>
        </p:nvSpPr>
        <p:spPr>
          <a:xfrm>
            <a:off x="2197100" y="5270500"/>
            <a:ext cx="520700" cy="431800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9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7F87404-AF7F-48C6-A5C8-224EDFC7D8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1" y="492125"/>
            <a:ext cx="2638424" cy="12763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7D55F9F-8F5B-421B-BC28-4B850246D0F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033"/>
          <a:stretch/>
        </p:blipFill>
        <p:spPr>
          <a:xfrm>
            <a:off x="361950" y="2263776"/>
            <a:ext cx="2638424" cy="171926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DA79B92-8C16-4A43-BD54-9511335CB55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6" t="6528" r="49874" b="51376"/>
          <a:stretch/>
        </p:blipFill>
        <p:spPr>
          <a:xfrm>
            <a:off x="300037" y="4594224"/>
            <a:ext cx="2762250" cy="19843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1B46F68-4FFE-4712-AB71-16540CB13C57}"/>
              </a:ext>
            </a:extLst>
          </p:cNvPr>
          <p:cNvSpPr txBox="1"/>
          <p:nvPr/>
        </p:nvSpPr>
        <p:spPr>
          <a:xfrm>
            <a:off x="7835900" y="492125"/>
            <a:ext cx="3479800" cy="76944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স্থুলকোণী</a:t>
            </a:r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 ত্রিভুজ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C6762E-E070-4C17-A19E-2C384268FC0B}"/>
              </a:ext>
            </a:extLst>
          </p:cNvPr>
          <p:cNvSpPr txBox="1"/>
          <p:nvPr/>
        </p:nvSpPr>
        <p:spPr>
          <a:xfrm>
            <a:off x="7918450" y="4770125"/>
            <a:ext cx="331470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সুক্ষ্মকোণী ত্রিভুজ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1C0B4C-E44F-45D7-B24C-8D706CAEFC16}"/>
              </a:ext>
            </a:extLst>
          </p:cNvPr>
          <p:cNvSpPr txBox="1"/>
          <p:nvPr/>
        </p:nvSpPr>
        <p:spPr>
          <a:xfrm>
            <a:off x="7918450" y="2800740"/>
            <a:ext cx="3136900" cy="83099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সমকোণী ত্রিভুজ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1C2FDA0D-21F8-4EC2-B139-8D0680ACB58B}"/>
              </a:ext>
            </a:extLst>
          </p:cNvPr>
          <p:cNvSpPr/>
          <p:nvPr/>
        </p:nvSpPr>
        <p:spPr>
          <a:xfrm>
            <a:off x="2184400" y="360859"/>
            <a:ext cx="794004" cy="769441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D9BB9797-798F-4080-ABD7-26074CF25163}"/>
              </a:ext>
            </a:extLst>
          </p:cNvPr>
          <p:cNvSpPr/>
          <p:nvPr/>
        </p:nvSpPr>
        <p:spPr>
          <a:xfrm>
            <a:off x="1959102" y="2404636"/>
            <a:ext cx="796798" cy="71956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976A7099-7E02-407D-9869-91D5846E4C83}"/>
              </a:ext>
            </a:extLst>
          </p:cNvPr>
          <p:cNvSpPr/>
          <p:nvPr/>
        </p:nvSpPr>
        <p:spPr>
          <a:xfrm>
            <a:off x="1959102" y="4965700"/>
            <a:ext cx="796798" cy="635422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930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2" grpId="0" animBg="1"/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A9496D3-B5A7-4382-A09D-D5335895A1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16" t="11774" r="21171" b="20564"/>
          <a:stretch/>
        </p:blipFill>
        <p:spPr>
          <a:xfrm>
            <a:off x="841447" y="317500"/>
            <a:ext cx="2019301" cy="1816100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00BB1B6-CC5A-405E-8017-D97CA2221E37}"/>
              </a:ext>
            </a:extLst>
          </p:cNvPr>
          <p:cNvCxnSpPr>
            <a:cxnSpLocks/>
          </p:cNvCxnSpPr>
          <p:nvPr/>
        </p:nvCxnSpPr>
        <p:spPr>
          <a:xfrm>
            <a:off x="2667000" y="1225550"/>
            <a:ext cx="128270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2F6C652-EB9A-4338-B2E1-BA0F9FD72D65}"/>
              </a:ext>
            </a:extLst>
          </p:cNvPr>
          <p:cNvSpPr txBox="1"/>
          <p:nvPr/>
        </p:nvSpPr>
        <p:spPr>
          <a:xfrm>
            <a:off x="3975100" y="872511"/>
            <a:ext cx="7302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সুক্ষ্মকোণী ত্রিভুজের তিনটি কোণই সুক্ষ্মকোণ।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283A52B4-FDCD-40F8-8AD0-B0D900BF1C2E}"/>
              </a:ext>
            </a:extLst>
          </p:cNvPr>
          <p:cNvGrpSpPr/>
          <p:nvPr/>
        </p:nvGrpSpPr>
        <p:grpSpPr>
          <a:xfrm>
            <a:off x="1013460" y="2473584"/>
            <a:ext cx="1978659" cy="1606037"/>
            <a:chOff x="1117600" y="2394463"/>
            <a:chExt cx="1978659" cy="1606037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1FC7E69-A4D7-4100-A884-D9FDF3749F58}"/>
                </a:ext>
              </a:extLst>
            </p:cNvPr>
            <p:cNvGrpSpPr/>
            <p:nvPr/>
          </p:nvGrpSpPr>
          <p:grpSpPr>
            <a:xfrm>
              <a:off x="1140459" y="2394463"/>
              <a:ext cx="1955800" cy="1593336"/>
              <a:chOff x="1117600" y="2407164"/>
              <a:chExt cx="1955800" cy="1593336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7BF3BDDD-3795-461C-B93E-8DB7EFC6030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7600" y="3987800"/>
                <a:ext cx="1955800" cy="1270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D7A96B2F-4804-487C-BAC6-9292ECDB6FF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17600" y="2407164"/>
                <a:ext cx="0" cy="1593336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5053F98-7900-47E7-A423-9ACA2ECACE0C}"/>
                </a:ext>
              </a:extLst>
            </p:cNvPr>
            <p:cNvCxnSpPr>
              <a:cxnSpLocks/>
            </p:cNvCxnSpPr>
            <p:nvPr/>
          </p:nvCxnSpPr>
          <p:spPr>
            <a:xfrm>
              <a:off x="1117600" y="2394464"/>
              <a:ext cx="1955800" cy="1606036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AFDF4A0-4366-4421-907A-38A50ED9AE30}"/>
              </a:ext>
            </a:extLst>
          </p:cNvPr>
          <p:cNvCxnSpPr/>
          <p:nvPr/>
        </p:nvCxnSpPr>
        <p:spPr>
          <a:xfrm>
            <a:off x="2667000" y="3203832"/>
            <a:ext cx="130810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57EC9511-25D8-4D1D-9AE3-B8385B399870}"/>
              </a:ext>
            </a:extLst>
          </p:cNvPr>
          <p:cNvSpPr txBox="1"/>
          <p:nvPr/>
        </p:nvSpPr>
        <p:spPr>
          <a:xfrm>
            <a:off x="4063999" y="2890391"/>
            <a:ext cx="80899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সমকোণী ত্রিভুজের শুধু একটি কোণ সমকোন;অপর দুইটি কোণ সুক্ষ্মকোণ।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9" name="Arc 38">
            <a:extLst>
              <a:ext uri="{FF2B5EF4-FFF2-40B4-BE49-F238E27FC236}">
                <a16:creationId xmlns:a16="http://schemas.microsoft.com/office/drawing/2014/main" id="{F6804E95-E57A-43F7-90C1-4C6EE6384748}"/>
              </a:ext>
            </a:extLst>
          </p:cNvPr>
          <p:cNvSpPr/>
          <p:nvPr/>
        </p:nvSpPr>
        <p:spPr>
          <a:xfrm>
            <a:off x="3073400" y="6215380"/>
            <a:ext cx="45719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0B42143-6306-4947-A3BC-DEB0551362C6}"/>
              </a:ext>
            </a:extLst>
          </p:cNvPr>
          <p:cNvCxnSpPr>
            <a:endCxn id="39" idx="1"/>
          </p:cNvCxnSpPr>
          <p:nvPr/>
        </p:nvCxnSpPr>
        <p:spPr>
          <a:xfrm>
            <a:off x="3073400" y="6215380"/>
            <a:ext cx="22860" cy="22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A3BFCBF-F0B9-4365-BD33-39F01B71665F}"/>
              </a:ext>
            </a:extLst>
          </p:cNvPr>
          <p:cNvGrpSpPr/>
          <p:nvPr/>
        </p:nvGrpSpPr>
        <p:grpSpPr>
          <a:xfrm>
            <a:off x="629919" y="4784467"/>
            <a:ext cx="2527300" cy="1587501"/>
            <a:chOff x="1003300" y="4673599"/>
            <a:chExt cx="2527300" cy="1587501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CBFDD39-1644-4E00-9C5D-90F36648CCA5}"/>
                </a:ext>
              </a:extLst>
            </p:cNvPr>
            <p:cNvCxnSpPr/>
            <p:nvPr/>
          </p:nvCxnSpPr>
          <p:spPr>
            <a:xfrm>
              <a:off x="1003300" y="6261099"/>
              <a:ext cx="2222500" cy="0"/>
            </a:xfrm>
            <a:prstGeom prst="line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736D1E6-4029-4729-8CD0-0B224717F7EA}"/>
                </a:ext>
              </a:extLst>
            </p:cNvPr>
            <p:cNvCxnSpPr/>
            <p:nvPr/>
          </p:nvCxnSpPr>
          <p:spPr>
            <a:xfrm flipV="1">
              <a:off x="3225800" y="4673600"/>
              <a:ext cx="304800" cy="1587500"/>
            </a:xfrm>
            <a:prstGeom prst="line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C202E25C-C974-470B-B5E0-DE35BA55CE12}"/>
                </a:ext>
              </a:extLst>
            </p:cNvPr>
            <p:cNvCxnSpPr/>
            <p:nvPr/>
          </p:nvCxnSpPr>
          <p:spPr>
            <a:xfrm flipV="1">
              <a:off x="1003300" y="4673599"/>
              <a:ext cx="2527300" cy="1587500"/>
            </a:xfrm>
            <a:prstGeom prst="line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2741E848-5AC1-49CA-8622-8F857C53F70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08300" y="5978781"/>
              <a:ext cx="381000" cy="282318"/>
            </a:xfrm>
            <a:prstGeom prst="line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1F5DE8A-03F2-4EB4-98B0-6479D121C06A}"/>
              </a:ext>
            </a:extLst>
          </p:cNvPr>
          <p:cNvCxnSpPr>
            <a:cxnSpLocks/>
          </p:cNvCxnSpPr>
          <p:nvPr/>
        </p:nvCxnSpPr>
        <p:spPr>
          <a:xfrm>
            <a:off x="3105150" y="5485268"/>
            <a:ext cx="110109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A01BACC7-CED9-40DB-B342-34F027B19A9E}"/>
              </a:ext>
            </a:extLst>
          </p:cNvPr>
          <p:cNvSpPr txBox="1"/>
          <p:nvPr/>
        </p:nvSpPr>
        <p:spPr>
          <a:xfrm>
            <a:off x="4140200" y="4975819"/>
            <a:ext cx="7730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স্থলকোণী ত্রিভুজের শুধু একটি কোণ স্থলকোণ;অপর দুইটি কোণ সুক্ষ্মকোণ।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61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0" grpId="0"/>
      <p:bldP spid="5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CF6836-1C80-4D04-AE3E-91EE62A4A3E9}"/>
              </a:ext>
            </a:extLst>
          </p:cNvPr>
          <p:cNvSpPr txBox="1"/>
          <p:nvPr/>
        </p:nvSpPr>
        <p:spPr>
          <a:xfrm>
            <a:off x="4611974" y="494676"/>
            <a:ext cx="34377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600" dirty="0"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430DA1-48FE-4E2E-B529-2A1CF98EC556}"/>
              </a:ext>
            </a:extLst>
          </p:cNvPr>
          <p:cNvSpPr txBox="1"/>
          <p:nvPr/>
        </p:nvSpPr>
        <p:spPr>
          <a:xfrm>
            <a:off x="1683895" y="2536526"/>
            <a:ext cx="92939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তোমার খাতায় তিনটি বাহু নিয়ে একটি ত্রিভুজ আঁক।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04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6B6D9B-33F0-4657-A51F-AE1C4687DA03}"/>
              </a:ext>
            </a:extLst>
          </p:cNvPr>
          <p:cNvSpPr txBox="1"/>
          <p:nvPr/>
        </p:nvSpPr>
        <p:spPr>
          <a:xfrm>
            <a:off x="4212236" y="554636"/>
            <a:ext cx="445207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600" dirty="0"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151C47-68D2-457F-99FD-63F6F09A0E52}"/>
              </a:ext>
            </a:extLst>
          </p:cNvPr>
          <p:cNvSpPr txBox="1"/>
          <p:nvPr/>
        </p:nvSpPr>
        <p:spPr>
          <a:xfrm>
            <a:off x="1311639" y="2446745"/>
            <a:ext cx="102532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১)চিত্র এঁকে সুক্ষ্মকোণী,সমকোণী ও স্থুলকোণী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ত্রিভুজ দেখাও।</a:t>
            </a:r>
          </a:p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২)সুক্ষ্মকোণী,সমকোণী ও স্থুলকোণী ত্রিভুজের মধ্যে পার্থক্য কি।</a:t>
            </a:r>
          </a:p>
        </p:txBody>
      </p:sp>
    </p:spTree>
    <p:extLst>
      <p:ext uri="{BB962C8B-B14F-4D97-AF65-F5344CB8AC3E}">
        <p14:creationId xmlns:p14="http://schemas.microsoft.com/office/powerpoint/2010/main" val="153999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AA0A27-56AF-4068-8765-C095969A726B}"/>
              </a:ext>
            </a:extLst>
          </p:cNvPr>
          <p:cNvSpPr txBox="1"/>
          <p:nvPr/>
        </p:nvSpPr>
        <p:spPr>
          <a:xfrm>
            <a:off x="3781864" y="212860"/>
            <a:ext cx="46282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000" dirty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4" name="Object 3">
            <a:hlinkClick r:id="" action="ppaction://ole?verb=0"/>
            <a:extLst>
              <a:ext uri="{FF2B5EF4-FFF2-40B4-BE49-F238E27FC236}">
                <a16:creationId xmlns:a16="http://schemas.microsoft.com/office/drawing/2014/main" id="{B04A935D-DA5C-4C37-8BBF-C944576774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914177"/>
              </p:ext>
            </p:extLst>
          </p:nvPr>
        </p:nvGraphicFramePr>
        <p:xfrm>
          <a:off x="4422098" y="2792268"/>
          <a:ext cx="3477718" cy="1794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Packager Shell Object" showAsIcon="1" r:id="rId3" imgW="680040" imgH="488520" progId="Package">
                  <p:embed/>
                </p:oleObj>
              </mc:Choice>
              <mc:Fallback>
                <p:oleObj name="Packager Shell Object" showAsIcon="1" r:id="rId3" imgW="680040" imgH="48852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22098" y="2792268"/>
                        <a:ext cx="3477718" cy="17947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4627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51AB8D-7650-4039-844B-E20F30D8EDF9}"/>
              </a:ext>
            </a:extLst>
          </p:cNvPr>
          <p:cNvSpPr txBox="1"/>
          <p:nvPr/>
        </p:nvSpPr>
        <p:spPr>
          <a:xfrm>
            <a:off x="3228535" y="484833"/>
            <a:ext cx="5078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7200" dirty="0"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81BD55-FA3F-4131-97BB-5344702374BE}"/>
              </a:ext>
            </a:extLst>
          </p:cNvPr>
          <p:cNvSpPr txBox="1"/>
          <p:nvPr/>
        </p:nvSpPr>
        <p:spPr>
          <a:xfrm>
            <a:off x="332936" y="2249736"/>
            <a:ext cx="118590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তোমার বাড়িতে থাকা জ্যামিতি বক্সের সাহায্যে বিভিন্ন ধরনের ত্রিভুজ আঁকবে।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14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7CF4325-525A-4F3B-93DC-1EEA47B1DA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11" y="119921"/>
            <a:ext cx="11887200" cy="659567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2C74305-2A9F-469C-839F-F2A45B156BE0}"/>
              </a:ext>
            </a:extLst>
          </p:cNvPr>
          <p:cNvSpPr txBox="1"/>
          <p:nvPr/>
        </p:nvSpPr>
        <p:spPr>
          <a:xfrm>
            <a:off x="2757268" y="351692"/>
            <a:ext cx="69353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9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96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719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671BFE-0B6D-4D74-8155-FD1A1C379B27}"/>
              </a:ext>
            </a:extLst>
          </p:cNvPr>
          <p:cNvSpPr txBox="1"/>
          <p:nvPr/>
        </p:nvSpPr>
        <p:spPr>
          <a:xfrm>
            <a:off x="2799471" y="112542"/>
            <a:ext cx="66399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192044-169A-480A-9370-11F0129BD224}"/>
              </a:ext>
            </a:extLst>
          </p:cNvPr>
          <p:cNvSpPr txBox="1"/>
          <p:nvPr/>
        </p:nvSpPr>
        <p:spPr>
          <a:xfrm>
            <a:off x="1603718" y="1505243"/>
            <a:ext cx="462827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রেখা পারভীন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সহকারি শিক্ষক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পোড়াবাড়িয়া দাখিল মাদ্রাসা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পাকুন্দিয়া,কিশোরগঞ্জ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E0B74E-BC3D-428A-95E5-5E99EC92AA17}"/>
              </a:ext>
            </a:extLst>
          </p:cNvPr>
          <p:cNvSpPr txBox="1"/>
          <p:nvPr/>
        </p:nvSpPr>
        <p:spPr>
          <a:xfrm>
            <a:off x="6231988" y="1690062"/>
            <a:ext cx="41734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বিষয়ঃগণিত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শ্রেনিঃষষ্ঠ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অধ্যায়ঃষষ্ঠ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30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578FBFE-DA48-4C1C-8ECC-FBFD1CE3AE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11" y="104931"/>
            <a:ext cx="6115987" cy="661066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E15958-94F6-4916-BFAD-00787177EF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898" y="123669"/>
            <a:ext cx="5806191" cy="661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47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7FB2F3-4C81-4E8D-AAA2-0869EBFB95D3}"/>
              </a:ext>
            </a:extLst>
          </p:cNvPr>
          <p:cNvSpPr txBox="1"/>
          <p:nvPr/>
        </p:nvSpPr>
        <p:spPr>
          <a:xfrm>
            <a:off x="611578" y="1741982"/>
            <a:ext cx="101981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11500" dirty="0">
                <a:latin typeface="NikoshBAN" panose="02000000000000000000" pitchFamily="2" charset="0"/>
                <a:cs typeface="NikoshBAN" panose="02000000000000000000" pitchFamily="2" charset="0"/>
              </a:rPr>
              <a:t>ত্রিভুজ</a:t>
            </a:r>
            <a:endParaRPr lang="en-US" sz="115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29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923E3B-76E4-4C2E-A846-985CD7854018}"/>
              </a:ext>
            </a:extLst>
          </p:cNvPr>
          <p:cNvSpPr txBox="1"/>
          <p:nvPr/>
        </p:nvSpPr>
        <p:spPr>
          <a:xfrm>
            <a:off x="206825" y="1608561"/>
            <a:ext cx="1177835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শিক্ষার্থীরা-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১)ত্রিভুজ বলতে ও আকতে পারবে;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২)ত্রিভুজের প্রকারভেদ করতে পারবে; 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৩)বিভিন্ন প্রকার ত্রিভুজের চিত্র ও বর্ননা করতে পারবে।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180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9DEB3A3-4414-4ACF-B32F-511579958878}"/>
              </a:ext>
            </a:extLst>
          </p:cNvPr>
          <p:cNvSpPr txBox="1"/>
          <p:nvPr/>
        </p:nvSpPr>
        <p:spPr>
          <a:xfrm>
            <a:off x="254000" y="215900"/>
            <a:ext cx="1168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তিনটি রেখাংশ দ্বারা আবদ্ব ক্ষেত্র একটি ত্রিভুজ।রেখাংশগুলোকে ত্রিভুজের বাহু বলে।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F36D31B-10BF-4AA5-86FA-CA7A83170B5A}"/>
              </a:ext>
            </a:extLst>
          </p:cNvPr>
          <p:cNvCxnSpPr>
            <a:cxnSpLocks/>
          </p:cNvCxnSpPr>
          <p:nvPr/>
        </p:nvCxnSpPr>
        <p:spPr>
          <a:xfrm>
            <a:off x="1968500" y="2139950"/>
            <a:ext cx="0" cy="265430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386B3DF-58A4-4E90-9FE0-3DB7BDB5C40D}"/>
              </a:ext>
            </a:extLst>
          </p:cNvPr>
          <p:cNvCxnSpPr>
            <a:cxnSpLocks/>
          </p:cNvCxnSpPr>
          <p:nvPr/>
        </p:nvCxnSpPr>
        <p:spPr>
          <a:xfrm>
            <a:off x="3543300" y="2139950"/>
            <a:ext cx="0" cy="26543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3E1AC2A-708B-4B39-B40E-7273686D12C1}"/>
              </a:ext>
            </a:extLst>
          </p:cNvPr>
          <p:cNvCxnSpPr>
            <a:cxnSpLocks/>
          </p:cNvCxnSpPr>
          <p:nvPr/>
        </p:nvCxnSpPr>
        <p:spPr>
          <a:xfrm>
            <a:off x="2692400" y="2124075"/>
            <a:ext cx="0" cy="2686050"/>
          </a:xfrm>
          <a:prstGeom prst="line">
            <a:avLst/>
          </a:prstGeom>
          <a:ln w="5715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6A54DD2C-552B-443B-97BD-234CDBE56611}"/>
              </a:ext>
            </a:extLst>
          </p:cNvPr>
          <p:cNvSpPr txBox="1"/>
          <p:nvPr/>
        </p:nvSpPr>
        <p:spPr>
          <a:xfrm>
            <a:off x="5198269" y="3763895"/>
            <a:ext cx="1155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ত্রিভুজ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7EBC59B-0563-4A7D-BCED-F3F7FD66E15F}"/>
              </a:ext>
            </a:extLst>
          </p:cNvPr>
          <p:cNvSpPr txBox="1"/>
          <p:nvPr/>
        </p:nvSpPr>
        <p:spPr>
          <a:xfrm>
            <a:off x="2095517" y="5056793"/>
            <a:ext cx="14477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বাহু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B414EFC-00CF-4D98-AB02-7444EB8C4981}"/>
              </a:ext>
            </a:extLst>
          </p:cNvPr>
          <p:cNvGrpSpPr/>
          <p:nvPr/>
        </p:nvGrpSpPr>
        <p:grpSpPr>
          <a:xfrm>
            <a:off x="4521001" y="2428875"/>
            <a:ext cx="2991247" cy="2365375"/>
            <a:chOff x="4465638" y="2432050"/>
            <a:chExt cx="2991247" cy="2365375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7EA1CCF4-CC9B-4F9B-97DF-E3C9966C39E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78338" y="2432050"/>
              <a:ext cx="1282700" cy="2362200"/>
            </a:xfrm>
            <a:prstGeom prst="straightConnector1">
              <a:avLst/>
            </a:prstGeom>
            <a:ln w="571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E56C47F8-AE7C-4A4B-8876-C52CFB6D30FF}"/>
                </a:ext>
              </a:extLst>
            </p:cNvPr>
            <p:cNvCxnSpPr>
              <a:cxnSpLocks/>
            </p:cNvCxnSpPr>
            <p:nvPr/>
          </p:nvCxnSpPr>
          <p:spPr>
            <a:xfrm>
              <a:off x="5735638" y="2432050"/>
              <a:ext cx="1708547" cy="2362200"/>
            </a:xfrm>
            <a:prstGeom prst="straightConnector1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162125D-E3C7-4B08-B705-1F5F15D12D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65638" y="4797425"/>
              <a:ext cx="2991247" cy="0"/>
            </a:xfrm>
            <a:prstGeom prst="line">
              <a:avLst/>
            </a:prstGeom>
            <a:ln w="5715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4BC7BBBC-18D8-4CDA-8D09-BDD51E02A1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816" y="2105020"/>
            <a:ext cx="3761185" cy="2826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01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EFBD67-7E86-465B-A98B-D140C43F2416}"/>
              </a:ext>
            </a:extLst>
          </p:cNvPr>
          <p:cNvSpPr txBox="1"/>
          <p:nvPr/>
        </p:nvSpPr>
        <p:spPr>
          <a:xfrm>
            <a:off x="457200" y="266700"/>
            <a:ext cx="9563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ত্রিভুজ প্রথমত দুই প্রকার</a:t>
            </a:r>
            <a:r>
              <a:rPr lang="bn-IN" dirty="0"/>
              <a:t>।</a:t>
            </a:r>
            <a:endParaRPr lang="en-US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00E6850-F312-47BC-BBFE-6C39A00AE6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163740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1569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0623DC5-14B6-41BD-88C8-25DCA51AA7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graphicEl>
                                              <a:dgm id="{10623DC5-14B6-41BD-88C8-25DCA51AA7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graphicEl>
                                              <a:dgm id="{10623DC5-14B6-41BD-88C8-25DCA51AA7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graphicEl>
                                              <a:dgm id="{10623DC5-14B6-41BD-88C8-25DCA51AA7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graphicEl>
                                              <a:dgm id="{10623DC5-14B6-41BD-88C8-25DCA51AA7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4ED7AE2-90C8-498A-A869-287C59BB46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graphicEl>
                                              <a:dgm id="{34ED7AE2-90C8-498A-A869-287C59BB46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graphicEl>
                                              <a:dgm id="{34ED7AE2-90C8-498A-A869-287C59BB46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graphicEl>
                                              <a:dgm id="{34ED7AE2-90C8-498A-A869-287C59BB46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graphicEl>
                                              <a:dgm id="{34ED7AE2-90C8-498A-A869-287C59BB46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CA86216-5A39-4665-BBEE-E3490F28E3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graphicEl>
                                              <a:dgm id="{8CA86216-5A39-4665-BBEE-E3490F28E3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graphicEl>
                                              <a:dgm id="{8CA86216-5A39-4665-BBEE-E3490F28E3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graphicEl>
                                              <a:dgm id="{8CA86216-5A39-4665-BBEE-E3490F28E3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graphicEl>
                                              <a:dgm id="{8CA86216-5A39-4665-BBEE-E3490F28E3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E7B80C3-B8D4-44D8-AACF-F04D0E343D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graphicEl>
                                              <a:dgm id="{BE7B80C3-B8D4-44D8-AACF-F04D0E343D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graphicEl>
                                              <a:dgm id="{BE7B80C3-B8D4-44D8-AACF-F04D0E343D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graphicEl>
                                              <a:dgm id="{BE7B80C3-B8D4-44D8-AACF-F04D0E343D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graphicEl>
                                              <a:dgm id="{BE7B80C3-B8D4-44D8-AACF-F04D0E343D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3630D35-D0B1-4496-BBBF-0236C5EEEC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graphicEl>
                                              <a:dgm id="{13630D35-D0B1-4496-BBBF-0236C5EEEC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graphicEl>
                                              <a:dgm id="{13630D35-D0B1-4496-BBBF-0236C5EEEC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graphicEl>
                                              <a:dgm id="{13630D35-D0B1-4496-BBBF-0236C5EEEC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graphicEl>
                                              <a:dgm id="{13630D35-D0B1-4496-BBBF-0236C5EEEC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1144F5A-CE54-46C8-BBD3-2A5135324128}"/>
              </a:ext>
            </a:extLst>
          </p:cNvPr>
          <p:cNvSpPr txBox="1"/>
          <p:nvPr/>
        </p:nvSpPr>
        <p:spPr>
          <a:xfrm>
            <a:off x="194872" y="179882"/>
            <a:ext cx="118572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বাহুভেদে ত্রিভুজ তিন প্রকার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31806CAE-6D03-4678-91C4-8944060691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4559244"/>
              </p:ext>
            </p:extLst>
          </p:nvPr>
        </p:nvGraphicFramePr>
        <p:xfrm>
          <a:off x="2032000" y="770466"/>
          <a:ext cx="8509000" cy="5958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6454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6A28AB4-1168-4F33-8747-BA3A4F4C3C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>
                                            <p:graphicEl>
                                              <a:dgm id="{06A28AB4-1168-4F33-8747-BA3A4F4C3C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>
                                            <p:graphicEl>
                                              <a:dgm id="{06A28AB4-1168-4F33-8747-BA3A4F4C3C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>
                                            <p:graphicEl>
                                              <a:dgm id="{06A28AB4-1168-4F33-8747-BA3A4F4C3C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437876B-F77D-44BE-A7C8-7857F27B1D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>
                                            <p:graphicEl>
                                              <a:dgm id="{5437876B-F77D-44BE-A7C8-7857F27B1D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>
                                            <p:graphicEl>
                                              <a:dgm id="{5437876B-F77D-44BE-A7C8-7857F27B1D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>
                                            <p:graphicEl>
                                              <a:dgm id="{5437876B-F77D-44BE-A7C8-7857F27B1D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FCD7887-0BD0-45D7-86D5-9941AB338C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>
                                            <p:graphicEl>
                                              <a:dgm id="{BFCD7887-0BD0-45D7-86D5-9941AB338C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>
                                            <p:graphicEl>
                                              <a:dgm id="{BFCD7887-0BD0-45D7-86D5-9941AB338C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graphicEl>
                                              <a:dgm id="{BFCD7887-0BD0-45D7-86D5-9941AB338C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354375A-BD5A-4063-88B1-6A3FBD931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>
                                            <p:graphicEl>
                                              <a:dgm id="{9354375A-BD5A-4063-88B1-6A3FBD931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>
                                            <p:graphicEl>
                                              <a:dgm id="{9354375A-BD5A-4063-88B1-6A3FBD931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>
                                            <p:graphicEl>
                                              <a:dgm id="{9354375A-BD5A-4063-88B1-6A3FBD9313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CDEC290-DA5D-4043-B16C-F63B4DF83B30}"/>
              </a:ext>
            </a:extLst>
          </p:cNvPr>
          <p:cNvSpPr txBox="1"/>
          <p:nvPr/>
        </p:nvSpPr>
        <p:spPr>
          <a:xfrm>
            <a:off x="179882" y="209862"/>
            <a:ext cx="120121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কোণভেদে ত্রিভুজকে তিনভাগে ভাগ করা যায়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E3CA5B4-F550-48B4-B6D9-369305004C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9581368"/>
              </p:ext>
            </p:extLst>
          </p:nvPr>
        </p:nvGraphicFramePr>
        <p:xfrm>
          <a:off x="2032000" y="122947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3475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E076EF5-67CE-4496-AA4E-CFC5FE672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2E076EF5-67CE-4496-AA4E-CFC5FE672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2E076EF5-67CE-4496-AA4E-CFC5FE672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graphicEl>
                                              <a:dgm id="{2E076EF5-67CE-4496-AA4E-CFC5FE672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>
                                            <p:graphicEl>
                                              <a:dgm id="{2E076EF5-67CE-4496-AA4E-CFC5FE672C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8B3BD5-582E-4365-811A-1AD5823308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graphicEl>
                                              <a:dgm id="{5B8B3BD5-582E-4365-811A-1AD5823308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graphicEl>
                                              <a:dgm id="{5B8B3BD5-582E-4365-811A-1AD5823308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graphicEl>
                                              <a:dgm id="{5B8B3BD5-582E-4365-811A-1AD5823308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graphicEl>
                                              <a:dgm id="{5B8B3BD5-582E-4365-811A-1AD5823308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AFE55C1-32AD-4C43-BED6-38DA7794E1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graphicEl>
                                              <a:dgm id="{5AFE55C1-32AD-4C43-BED6-38DA7794E1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graphicEl>
                                              <a:dgm id="{5AFE55C1-32AD-4C43-BED6-38DA7794E1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graphicEl>
                                              <a:dgm id="{5AFE55C1-32AD-4C43-BED6-38DA7794E1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graphicEl>
                                              <a:dgm id="{5AFE55C1-32AD-4C43-BED6-38DA7794E1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7" grpId="0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183</Words>
  <Application>Microsoft Office PowerPoint</Application>
  <PresentationFormat>Widescreen</PresentationFormat>
  <Paragraphs>50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NikoshBAN</vt:lpstr>
      <vt:lpstr>Office Theme</vt:lpstr>
      <vt:lpstr>Packager Shell Object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98</cp:revision>
  <dcterms:created xsi:type="dcterms:W3CDTF">2019-10-28T08:08:04Z</dcterms:created>
  <dcterms:modified xsi:type="dcterms:W3CDTF">2019-11-19T16:31:57Z</dcterms:modified>
</cp:coreProperties>
</file>