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2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6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4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4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1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7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9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0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04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3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8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B24B7B-D52F-432F-A82E-E273AA8F89A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4B92E9-D11C-4E30-9AFF-FC5DC349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6366"/>
            <a:ext cx="6284890" cy="646331"/>
          </a:xfrm>
          <a:prstGeom prst="rect">
            <a:avLst/>
          </a:prstGeom>
          <a:solidFill>
            <a:schemeClr val="tx1"/>
          </a:solidFill>
          <a:ln>
            <a:prstDash val="lgDash"/>
          </a:ln>
          <a:effectLst>
            <a:reflection blurRad="6350" stA="50000" endA="300" endPos="55500" dist="50800" dir="5400000" sy="-100000" algn="bl" rotWithShape="0"/>
          </a:effectLst>
        </p:spPr>
        <p:style>
          <a:lnRef idx="3">
            <a:schemeClr val="lt1"/>
          </a:lnRef>
          <a:fillRef idx="1001">
            <a:schemeClr val="dk1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সুপ্রিয়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শিক্ষার্থীবৃন্দ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……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1622738"/>
            <a:ext cx="7070501" cy="364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924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1584101"/>
            <a:ext cx="3451538" cy="333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69" y="1584101"/>
            <a:ext cx="3553564" cy="333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69725" y="837128"/>
            <a:ext cx="446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ছবির দিকে লক্ষ 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3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971" y="729887"/>
            <a:ext cx="308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দলগত 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156" y="5065038"/>
            <a:ext cx="1130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শিশু নির্যাতন প্রতিরোধে কী কী করতে পারো তার একটি তালিকা প্রস্তুত কর 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87" y="1506828"/>
            <a:ext cx="5767588" cy="32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3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1056070"/>
            <a:ext cx="3477295" cy="225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946597"/>
            <a:ext cx="3219719" cy="248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18207" y="621764"/>
            <a:ext cx="32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ছবির দিকে লক্ষ করি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59" y="3436317"/>
            <a:ext cx="109470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/>
              <a:t>  </a:t>
            </a:r>
            <a:r>
              <a:rPr lang="en-US" sz="2800" b="1" dirty="0" err="1" smtClean="0"/>
              <a:t>দূরে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কিংবা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স্থানে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কখনো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একাকী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bn-IN" sz="2800" b="1" dirty="0" smtClean="0"/>
              <a:t> </a:t>
            </a:r>
            <a:r>
              <a:rPr lang="bn-IN" sz="2400" dirty="0" smtClean="0"/>
              <a:t>।</a:t>
            </a:r>
          </a:p>
          <a:p>
            <a:pPr algn="just"/>
            <a:r>
              <a:rPr lang="bn-IN" sz="2400" dirty="0" smtClean="0"/>
              <a:t> অপরিচিত ব্যক্তির দেওয়া কোন খাবার, খেলনা বা অন্য কিছু গ্রহণ করব না ।</a:t>
            </a:r>
          </a:p>
          <a:p>
            <a:pPr algn="just"/>
            <a:r>
              <a:rPr lang="bn-IN" sz="2400" dirty="0" smtClean="0"/>
              <a:t> অপরিচিত বা সামান্য ব্যক্তির সাথে কোন স্থানে যাব না ।</a:t>
            </a:r>
          </a:p>
          <a:p>
            <a:pPr algn="just"/>
            <a:r>
              <a:rPr lang="bn-IN" sz="2400" dirty="0" smtClean="0"/>
              <a:t> প্রলোভনকারী সম্পর্কে সতর্ক থাকব ।</a:t>
            </a:r>
          </a:p>
          <a:p>
            <a:pPr algn="just"/>
            <a:r>
              <a:rPr lang="bn-IN" sz="2400" dirty="0" smtClean="0"/>
              <a:t> পাচারকারীরা আমাদের আশে পাশেই রয়েছে ।তাই পাচারকারীর কৌশলগুলো সম্পর্কে আমরা নিজেরা   যেমন সতর্ক হব এবং অন্যদের এ বিষয়ে সতর্ক করব ।</a:t>
            </a:r>
          </a:p>
          <a:p>
            <a:pPr algn="just"/>
            <a:r>
              <a:rPr lang="bn-IN" sz="2400" dirty="0" smtClean="0"/>
              <a:t> প্রয়োজনে যথাযথ কতৃপক্ষকে জানাব ।</a:t>
            </a:r>
          </a:p>
          <a:p>
            <a:pPr algn="ctr"/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698994" y="3487209"/>
            <a:ext cx="257578" cy="4201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734090" y="3957396"/>
            <a:ext cx="257575" cy="283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759851" y="4269669"/>
            <a:ext cx="231814" cy="3863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803160" y="5323935"/>
            <a:ext cx="196722" cy="3443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794945" y="4690208"/>
            <a:ext cx="161627" cy="283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695460" y="5035640"/>
            <a:ext cx="206060" cy="1674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806" y="713490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701" y="5048519"/>
            <a:ext cx="10792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শিশুপাচার প্রতিরোধে এলাকাবাসীকে উদ্বুদ্ধ করতে তোমরা কী কী করতে পারো তার একটি তালিকা তৈরি করে নিয়ে আসবে ।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2" y="1262130"/>
            <a:ext cx="5563673" cy="378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90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161" y="701309"/>
            <a:ext cx="225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ধন্যবাদ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8" y="1347640"/>
            <a:ext cx="5922597" cy="355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63651" y="4906851"/>
            <a:ext cx="8023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আসুন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সবাই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শিশুশ্রম</a:t>
            </a:r>
            <a:r>
              <a:rPr lang="en-US" sz="4000" dirty="0" smtClean="0"/>
              <a:t> </a:t>
            </a:r>
            <a:r>
              <a:rPr lang="en-US" sz="4000" dirty="0" err="1" smtClean="0"/>
              <a:t>বন্ধ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করি</a:t>
            </a:r>
            <a:r>
              <a:rPr lang="en-US" sz="4000" dirty="0" smtClean="0"/>
              <a:t>, </a:t>
            </a:r>
            <a:r>
              <a:rPr lang="en-US" sz="4000" dirty="0" err="1" smtClean="0"/>
              <a:t>সুন্দর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রাষ্ট্র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গড়ি</a:t>
            </a:r>
            <a:r>
              <a:rPr lang="bn-IN" sz="4000" dirty="0" smtClean="0"/>
              <a:t>,</a:t>
            </a:r>
            <a:r>
              <a:rPr lang="en-US" sz="4000" dirty="0" smtClean="0"/>
              <a:t> </a:t>
            </a:r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হোক</a:t>
            </a:r>
            <a:r>
              <a:rPr lang="en-US" sz="4000" dirty="0" smtClean="0"/>
              <a:t> </a:t>
            </a:r>
            <a:r>
              <a:rPr lang="en-US" sz="4000" dirty="0" err="1" smtClean="0"/>
              <a:t>সকলের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অংগীকার</a:t>
            </a:r>
            <a:r>
              <a:rPr lang="en-US" sz="4000" dirty="0" smtClean="0"/>
              <a:t> </a:t>
            </a:r>
            <a:r>
              <a:rPr lang="en-US" sz="28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" y="864713"/>
            <a:ext cx="1783724" cy="1815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0653" y="106657"/>
            <a:ext cx="332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শিক্ষক পরিচিতি</a:t>
            </a: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693041" y="2419706"/>
            <a:ext cx="5253185" cy="3979768"/>
          </a:xfrm>
          <a:prstGeom prst="verticalScroll">
            <a:avLst/>
          </a:prstGeom>
          <a:solidFill>
            <a:srgbClr val="F63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মোছাঃ শিউলী বেগম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সহকারী শিক্ষক(আইসিটি)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আরজিদেবীপুর শিয়ালকোট আলিম মাদ্রাসা, পার্বতীপুর,দিনাজপুর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263580"/>
            <a:ext cx="914400" cy="6705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01966" y="263580"/>
            <a:ext cx="387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পাঠ পরিচিতি</a:t>
            </a:r>
            <a:endParaRPr lang="en-US" sz="3600" dirty="0"/>
          </a:p>
        </p:txBody>
      </p:sp>
      <p:sp>
        <p:nvSpPr>
          <p:cNvPr id="2" name="Bevel 1"/>
          <p:cNvSpPr/>
          <p:nvPr/>
        </p:nvSpPr>
        <p:spPr>
          <a:xfrm>
            <a:off x="6721486" y="1541144"/>
            <a:ext cx="5217945" cy="4717988"/>
          </a:xfrm>
          <a:prstGeom prst="bevel">
            <a:avLst/>
          </a:prstGeom>
          <a:solidFill>
            <a:srgbClr val="F63A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257" y="2096541"/>
            <a:ext cx="182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ষষ্ঠঃ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3867" y="2770634"/>
            <a:ext cx="4480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বিষয়ঃ বাংলাদেশ ও বিশ্ব পরিচয়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51911" y="3790898"/>
            <a:ext cx="5022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পাঠঃ বাংলাদেশের শিশুর বেড়ে উঠা ও তার প্রতিবন্ধকতা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10430" y="4868116"/>
            <a:ext cx="252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একাদশ অধ্যায়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23018" y="5407953"/>
            <a:ext cx="338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সময়ঃ ৫০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6" grpId="0"/>
      <p:bldP spid="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68" y="925701"/>
            <a:ext cx="490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ছবিগুলোর দিকে লক্ষ করি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68" y="1572032"/>
            <a:ext cx="7482626" cy="4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8220" y="956008"/>
            <a:ext cx="288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আজকের পাঠ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645" y="1782634"/>
            <a:ext cx="1094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বাংলাদেশের শিশুর বেড়ে উঠা ও তার প্রতিবন্ধকতা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879" y="909448"/>
            <a:ext cx="21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শিখন 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149" y="1786597"/>
            <a:ext cx="11408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এই পাঠ শেষে শিক্ষার্থী-</a:t>
            </a:r>
          </a:p>
          <a:p>
            <a:pPr algn="ctr"/>
            <a:r>
              <a:rPr lang="bn-IN" sz="3600" dirty="0" smtClean="0"/>
              <a:t>১। শিশু শ্রমের ধারণা, কারণ প্রভাব ব্যাখ্যা করতে পারবে;</a:t>
            </a:r>
          </a:p>
          <a:p>
            <a:pPr algn="ctr"/>
            <a:r>
              <a:rPr lang="bn-IN" sz="3600" dirty="0" smtClean="0"/>
              <a:t>২। শ্রমজীবী শিশুর প্রতি আমাদের মনোভাব কী হওয়া উচিত তা বর্ণনা করতে পারবে;</a:t>
            </a:r>
          </a:p>
          <a:p>
            <a:pPr algn="ctr"/>
            <a:r>
              <a:rPr lang="bn-IN" sz="3600" dirty="0" smtClean="0"/>
              <a:t>৩। বাংলাদেশের শিশু নির্যাতনের প্রকৃতি, কারণ ও প্রভাব ব্যাখ্যা করতে পারবে;</a:t>
            </a:r>
          </a:p>
          <a:p>
            <a:pPr algn="ctr"/>
            <a:r>
              <a:rPr lang="bn-IN" sz="3600" dirty="0" smtClean="0"/>
              <a:t>৪। শিশুপাচার প্রতিরোধের উপায় ব্যাখ্যা করতে পারবে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0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38" y="1296203"/>
            <a:ext cx="2871988" cy="2361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9549" y="4250027"/>
            <a:ext cx="11050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যে কাজ শিশুর জন্য ক্ষতিকর সেটাই হচ্ছে শিশু শ্রম যেমন-লেদ ও ওয়েল্ডিং মেশিনে কাজ করছে, গাড়ি বা টেম্পুর সাহায্যকারী হিসাবে কাজ করছে, বজ্য ঘেটে তা থেকে প্রয়োজনীয় জিনিসপত্র সংগ্রহ করছে ইত্যাদি ।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1" y="1424993"/>
            <a:ext cx="2752725" cy="236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89" y="1424993"/>
            <a:ext cx="2952750" cy="243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36558" y="715462"/>
            <a:ext cx="513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ছবিগুলোর দিকে লক্ষ করি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4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8969" y="869918"/>
            <a:ext cx="22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8969" y="4597757"/>
            <a:ext cx="256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শিশু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শ্রম</a:t>
            </a:r>
            <a:r>
              <a:rPr lang="en-US" sz="3600" dirty="0" smtClean="0"/>
              <a:t>  </a:t>
            </a:r>
            <a:r>
              <a:rPr lang="en-US" sz="3600" dirty="0" err="1" smtClean="0"/>
              <a:t>কী</a:t>
            </a:r>
            <a:r>
              <a:rPr lang="bn-IN" sz="3600" dirty="0" smtClean="0"/>
              <a:t>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65" y="1664356"/>
            <a:ext cx="2910626" cy="293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1712890"/>
            <a:ext cx="2871988" cy="360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72732" y="825068"/>
            <a:ext cx="287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ছবির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22878" y="748123"/>
            <a:ext cx="76114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শ্রমজীবী শিশুর প্রতি আমাদের মনোভাব হওয়া উচিত</a:t>
            </a: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2877" y="1471399"/>
            <a:ext cx="7611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/>
              <a:t>তাদের প্রতি ভালো ব্যবহার করতে পারি । তাদের লেখাপড়ার সুযোগ করে দিতে পারি । বাসায় কোন শিশু কাজ করলে তার কাজে সাহায্য করতে পারি । নিজের কিছু কাজ যেমন- ঘর, বিছানা, টেবিল, গুছিয়ে রাখা, শুকনা কাপড় ভাঁজ করে রাখা ইত্যাদি নিজে করতে পারি । এতে শিশুটির উপর কাজের চাপ কমবে । কোন সময় শিশুটি অসুস্থ হলে তার চিকিৎসা ও সেবা যত্ন করে তার প্রতি </a:t>
            </a:r>
          </a:p>
          <a:p>
            <a:pPr algn="just"/>
            <a:r>
              <a:rPr lang="bn-IN" sz="2400" b="1" dirty="0" smtClean="0"/>
              <a:t>সহমর্মিতা প্রকাশ করতে পারি । এতে সে বন্ধু হয়ে উঠবে । খেলাধুলায় সাথী করতে পারি । শিশুটিকে নিজের পরিবারের সদস্য হিসাবে বিবেচনা করতে পারি । এতে তার শারীরিক ও মানসিক বিকাশে সহায়তা করা হবে 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639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371" y="748129"/>
            <a:ext cx="302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জোড়ায় 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9098" y="5318974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শ্রমজীবী শিশুর প্রতি আমাদের মনোভাব কেমন হওয়া উচিত ?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9" y="1440594"/>
            <a:ext cx="4365938" cy="378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93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412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80</cp:revision>
  <dcterms:created xsi:type="dcterms:W3CDTF">2019-11-12T09:48:16Z</dcterms:created>
  <dcterms:modified xsi:type="dcterms:W3CDTF">2019-11-19T08:32:28Z</dcterms:modified>
</cp:coreProperties>
</file>