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6" r:id="rId6"/>
    <p:sldId id="259" r:id="rId7"/>
    <p:sldId id="268" r:id="rId8"/>
    <p:sldId id="260" r:id="rId9"/>
    <p:sldId id="269" r:id="rId10"/>
    <p:sldId id="270" r:id="rId11"/>
    <p:sldId id="271" r:id="rId12"/>
    <p:sldId id="261" r:id="rId13"/>
    <p:sldId id="267" r:id="rId14"/>
    <p:sldId id="264" r:id="rId15"/>
    <p:sldId id="26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477" autoAdjust="0"/>
  </p:normalViewPr>
  <p:slideViewPr>
    <p:cSldViewPr snapToGrid="0">
      <p:cViewPr>
        <p:scale>
          <a:sx n="67" d="100"/>
          <a:sy n="67" d="100"/>
        </p:scale>
        <p:origin x="-366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98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0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04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1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22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38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69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4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37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3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5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11D7E-0D24-4AB9-AEEA-C12C61D8312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25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4887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64888" y="706829"/>
            <a:ext cx="2649071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C0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</a:rPr>
              <a:t>¯^</a:t>
            </a:r>
            <a:r>
              <a:rPr lang="en-US" sz="66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C0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utonnyMJ" pitchFamily="2" charset="0"/>
              </a:rPr>
              <a:t>vMZg</a:t>
            </a:r>
            <a:endParaRPr lang="en-GB" sz="6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C0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598" y="1575152"/>
            <a:ext cx="8901459" cy="4589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6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6" y="2007237"/>
            <a:ext cx="5541365" cy="41506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2007237"/>
            <a:ext cx="5541364" cy="41506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35931" y="543878"/>
            <a:ext cx="9329737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গ্রূপের দশমিক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বের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 সহজ পদ্ধতি...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4800" dirty="0"/>
          </a:p>
        </p:txBody>
      </p:sp>
      <p:sp>
        <p:nvSpPr>
          <p:cNvPr id="7" name="Oval 6"/>
          <p:cNvSpPr/>
          <p:nvPr/>
        </p:nvSpPr>
        <p:spPr>
          <a:xfrm>
            <a:off x="2071688" y="2007237"/>
            <a:ext cx="2114550" cy="721676"/>
          </a:xfrm>
          <a:prstGeom prst="ellipse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80" y="2007237"/>
            <a:ext cx="5541365" cy="4150675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115642" y="2007237"/>
            <a:ext cx="2114550" cy="721676"/>
          </a:xfrm>
          <a:prstGeom prst="ellipse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485900" y="3586163"/>
            <a:ext cx="3014663" cy="1057275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785812" y="4757738"/>
            <a:ext cx="4714875" cy="985837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reeform 16"/>
          <p:cNvSpPr/>
          <p:nvPr/>
        </p:nvSpPr>
        <p:spPr>
          <a:xfrm>
            <a:off x="6857920" y="3723980"/>
            <a:ext cx="1400255" cy="1033758"/>
          </a:xfrm>
          <a:custGeom>
            <a:avLst/>
            <a:gdLst>
              <a:gd name="connsiteX0" fmla="*/ 14368 w 1400255"/>
              <a:gd name="connsiteY0" fmla="*/ 376533 h 1033758"/>
              <a:gd name="connsiteX1" fmla="*/ 57230 w 1400255"/>
              <a:gd name="connsiteY1" fmla="*/ 247945 h 1033758"/>
              <a:gd name="connsiteX2" fmla="*/ 100093 w 1400255"/>
              <a:gd name="connsiteY2" fmla="*/ 233658 h 1033758"/>
              <a:gd name="connsiteX3" fmla="*/ 185818 w 1400255"/>
              <a:gd name="connsiteY3" fmla="*/ 162220 h 1033758"/>
              <a:gd name="connsiteX4" fmla="*/ 228680 w 1400255"/>
              <a:gd name="connsiteY4" fmla="*/ 119358 h 1033758"/>
              <a:gd name="connsiteX5" fmla="*/ 328693 w 1400255"/>
              <a:gd name="connsiteY5" fmla="*/ 76495 h 1033758"/>
              <a:gd name="connsiteX6" fmla="*/ 371555 w 1400255"/>
              <a:gd name="connsiteY6" fmla="*/ 47920 h 1033758"/>
              <a:gd name="connsiteX7" fmla="*/ 414418 w 1400255"/>
              <a:gd name="connsiteY7" fmla="*/ 33633 h 1033758"/>
              <a:gd name="connsiteX8" fmla="*/ 743030 w 1400255"/>
              <a:gd name="connsiteY8" fmla="*/ 5058 h 1033758"/>
              <a:gd name="connsiteX9" fmla="*/ 1257380 w 1400255"/>
              <a:gd name="connsiteY9" fmla="*/ 19345 h 1033758"/>
              <a:gd name="connsiteX10" fmla="*/ 1271668 w 1400255"/>
              <a:gd name="connsiteY10" fmla="*/ 119358 h 1033758"/>
              <a:gd name="connsiteX11" fmla="*/ 1328818 w 1400255"/>
              <a:gd name="connsiteY11" fmla="*/ 205083 h 1033758"/>
              <a:gd name="connsiteX12" fmla="*/ 1343105 w 1400255"/>
              <a:gd name="connsiteY12" fmla="*/ 262233 h 1033758"/>
              <a:gd name="connsiteX13" fmla="*/ 1371680 w 1400255"/>
              <a:gd name="connsiteY13" fmla="*/ 305095 h 1033758"/>
              <a:gd name="connsiteX14" fmla="*/ 1400255 w 1400255"/>
              <a:gd name="connsiteY14" fmla="*/ 419395 h 1033758"/>
              <a:gd name="connsiteX15" fmla="*/ 1385968 w 1400255"/>
              <a:gd name="connsiteY15" fmla="*/ 748008 h 1033758"/>
              <a:gd name="connsiteX16" fmla="*/ 1343105 w 1400255"/>
              <a:gd name="connsiteY16" fmla="*/ 790870 h 1033758"/>
              <a:gd name="connsiteX17" fmla="*/ 1143080 w 1400255"/>
              <a:gd name="connsiteY17" fmla="*/ 905170 h 1033758"/>
              <a:gd name="connsiteX18" fmla="*/ 1100218 w 1400255"/>
              <a:gd name="connsiteY18" fmla="*/ 919458 h 1033758"/>
              <a:gd name="connsiteX19" fmla="*/ 1043068 w 1400255"/>
              <a:gd name="connsiteY19" fmla="*/ 962320 h 1033758"/>
              <a:gd name="connsiteX20" fmla="*/ 985918 w 1400255"/>
              <a:gd name="connsiteY20" fmla="*/ 976608 h 1033758"/>
              <a:gd name="connsiteX21" fmla="*/ 743030 w 1400255"/>
              <a:gd name="connsiteY21" fmla="*/ 1019470 h 1033758"/>
              <a:gd name="connsiteX22" fmla="*/ 700168 w 1400255"/>
              <a:gd name="connsiteY22" fmla="*/ 1033758 h 1033758"/>
              <a:gd name="connsiteX23" fmla="*/ 371555 w 1400255"/>
              <a:gd name="connsiteY23" fmla="*/ 1019470 h 1033758"/>
              <a:gd name="connsiteX24" fmla="*/ 328693 w 1400255"/>
              <a:gd name="connsiteY24" fmla="*/ 990895 h 1033758"/>
              <a:gd name="connsiteX25" fmla="*/ 200105 w 1400255"/>
              <a:gd name="connsiteY25" fmla="*/ 876595 h 1033758"/>
              <a:gd name="connsiteX26" fmla="*/ 128668 w 1400255"/>
              <a:gd name="connsiteY26" fmla="*/ 805158 h 1033758"/>
              <a:gd name="connsiteX27" fmla="*/ 85805 w 1400255"/>
              <a:gd name="connsiteY27" fmla="*/ 719433 h 1033758"/>
              <a:gd name="connsiteX28" fmla="*/ 42943 w 1400255"/>
              <a:gd name="connsiteY28" fmla="*/ 676570 h 1033758"/>
              <a:gd name="connsiteX29" fmla="*/ 80 w 1400255"/>
              <a:gd name="connsiteY29" fmla="*/ 433683 h 1033758"/>
              <a:gd name="connsiteX30" fmla="*/ 14368 w 1400255"/>
              <a:gd name="connsiteY30" fmla="*/ 390820 h 1033758"/>
              <a:gd name="connsiteX31" fmla="*/ 14368 w 1400255"/>
              <a:gd name="connsiteY31" fmla="*/ 376533 h 1033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00255" h="1033758">
                <a:moveTo>
                  <a:pt x="14368" y="376533"/>
                </a:moveTo>
                <a:cubicBezTo>
                  <a:pt x="21512" y="352721"/>
                  <a:pt x="18596" y="278852"/>
                  <a:pt x="57230" y="247945"/>
                </a:cubicBezTo>
                <a:cubicBezTo>
                  <a:pt x="68990" y="238537"/>
                  <a:pt x="85805" y="238420"/>
                  <a:pt x="100093" y="233658"/>
                </a:cubicBezTo>
                <a:cubicBezTo>
                  <a:pt x="203733" y="95469"/>
                  <a:pt x="87639" y="227672"/>
                  <a:pt x="185818" y="162220"/>
                </a:cubicBezTo>
                <a:cubicBezTo>
                  <a:pt x="202630" y="151012"/>
                  <a:pt x="213158" y="132293"/>
                  <a:pt x="228680" y="119358"/>
                </a:cubicBezTo>
                <a:cubicBezTo>
                  <a:pt x="270966" y="84120"/>
                  <a:pt x="274227" y="90112"/>
                  <a:pt x="328693" y="76495"/>
                </a:cubicBezTo>
                <a:cubicBezTo>
                  <a:pt x="342980" y="66970"/>
                  <a:pt x="356196" y="55599"/>
                  <a:pt x="371555" y="47920"/>
                </a:cubicBezTo>
                <a:cubicBezTo>
                  <a:pt x="385026" y="41185"/>
                  <a:pt x="399807" y="37286"/>
                  <a:pt x="414418" y="33633"/>
                </a:cubicBezTo>
                <a:cubicBezTo>
                  <a:pt x="530034" y="4729"/>
                  <a:pt x="603070" y="12833"/>
                  <a:pt x="743030" y="5058"/>
                </a:cubicBezTo>
                <a:cubicBezTo>
                  <a:pt x="914480" y="9820"/>
                  <a:pt x="1089738" y="-16902"/>
                  <a:pt x="1257380" y="19345"/>
                </a:cubicBezTo>
                <a:cubicBezTo>
                  <a:pt x="1290296" y="26462"/>
                  <a:pt x="1259579" y="87927"/>
                  <a:pt x="1271668" y="119358"/>
                </a:cubicBezTo>
                <a:cubicBezTo>
                  <a:pt x="1283996" y="151412"/>
                  <a:pt x="1328818" y="205083"/>
                  <a:pt x="1328818" y="205083"/>
                </a:cubicBezTo>
                <a:cubicBezTo>
                  <a:pt x="1333580" y="224133"/>
                  <a:pt x="1335370" y="244184"/>
                  <a:pt x="1343105" y="262233"/>
                </a:cubicBezTo>
                <a:cubicBezTo>
                  <a:pt x="1349869" y="278016"/>
                  <a:pt x="1365812" y="288958"/>
                  <a:pt x="1371680" y="305095"/>
                </a:cubicBezTo>
                <a:cubicBezTo>
                  <a:pt x="1385101" y="342003"/>
                  <a:pt x="1400255" y="419395"/>
                  <a:pt x="1400255" y="419395"/>
                </a:cubicBezTo>
                <a:cubicBezTo>
                  <a:pt x="1395493" y="528933"/>
                  <a:pt x="1402640" y="639642"/>
                  <a:pt x="1385968" y="748008"/>
                </a:cubicBezTo>
                <a:cubicBezTo>
                  <a:pt x="1382896" y="767979"/>
                  <a:pt x="1359054" y="778465"/>
                  <a:pt x="1343105" y="790870"/>
                </a:cubicBezTo>
                <a:cubicBezTo>
                  <a:pt x="1296071" y="827452"/>
                  <a:pt x="1196146" y="887481"/>
                  <a:pt x="1143080" y="905170"/>
                </a:cubicBezTo>
                <a:lnTo>
                  <a:pt x="1100218" y="919458"/>
                </a:lnTo>
                <a:cubicBezTo>
                  <a:pt x="1081168" y="933745"/>
                  <a:pt x="1064366" y="951671"/>
                  <a:pt x="1043068" y="962320"/>
                </a:cubicBezTo>
                <a:cubicBezTo>
                  <a:pt x="1025505" y="971102"/>
                  <a:pt x="1004726" y="970965"/>
                  <a:pt x="985918" y="976608"/>
                </a:cubicBezTo>
                <a:cubicBezTo>
                  <a:pt x="828670" y="1023783"/>
                  <a:pt x="967946" y="999024"/>
                  <a:pt x="743030" y="1019470"/>
                </a:cubicBezTo>
                <a:cubicBezTo>
                  <a:pt x="728743" y="1024233"/>
                  <a:pt x="715228" y="1033758"/>
                  <a:pt x="700168" y="1033758"/>
                </a:cubicBezTo>
                <a:cubicBezTo>
                  <a:pt x="590527" y="1033758"/>
                  <a:pt x="480473" y="1032038"/>
                  <a:pt x="371555" y="1019470"/>
                </a:cubicBezTo>
                <a:cubicBezTo>
                  <a:pt x="354497" y="1017502"/>
                  <a:pt x="341527" y="1002303"/>
                  <a:pt x="328693" y="990895"/>
                </a:cubicBezTo>
                <a:cubicBezTo>
                  <a:pt x="181896" y="860409"/>
                  <a:pt x="297383" y="941447"/>
                  <a:pt x="200105" y="876595"/>
                </a:cubicBezTo>
                <a:cubicBezTo>
                  <a:pt x="123902" y="762292"/>
                  <a:pt x="223920" y="900411"/>
                  <a:pt x="128668" y="805158"/>
                </a:cubicBezTo>
                <a:cubicBezTo>
                  <a:pt x="61226" y="737715"/>
                  <a:pt x="132285" y="789153"/>
                  <a:pt x="85805" y="719433"/>
                </a:cubicBezTo>
                <a:cubicBezTo>
                  <a:pt x="74597" y="702621"/>
                  <a:pt x="57230" y="690858"/>
                  <a:pt x="42943" y="676570"/>
                </a:cubicBezTo>
                <a:cubicBezTo>
                  <a:pt x="29577" y="609742"/>
                  <a:pt x="3337" y="482542"/>
                  <a:pt x="80" y="433683"/>
                </a:cubicBezTo>
                <a:cubicBezTo>
                  <a:pt x="-922" y="418656"/>
                  <a:pt x="7633" y="404291"/>
                  <a:pt x="14368" y="390820"/>
                </a:cubicBezTo>
                <a:cubicBezTo>
                  <a:pt x="22047" y="375462"/>
                  <a:pt x="7224" y="400345"/>
                  <a:pt x="14368" y="376533"/>
                </a:cubicBez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2039463"/>
            <a:ext cx="5541364" cy="4150674"/>
          </a:xfrm>
          <a:prstGeom prst="rect">
            <a:avLst/>
          </a:prstGeom>
        </p:spPr>
      </p:pic>
      <p:sp>
        <p:nvSpPr>
          <p:cNvPr id="20" name="Freeform 19"/>
          <p:cNvSpPr/>
          <p:nvPr/>
        </p:nvSpPr>
        <p:spPr>
          <a:xfrm>
            <a:off x="6857920" y="3756206"/>
            <a:ext cx="1400255" cy="1033758"/>
          </a:xfrm>
          <a:custGeom>
            <a:avLst/>
            <a:gdLst>
              <a:gd name="connsiteX0" fmla="*/ 14368 w 1400255"/>
              <a:gd name="connsiteY0" fmla="*/ 376533 h 1033758"/>
              <a:gd name="connsiteX1" fmla="*/ 57230 w 1400255"/>
              <a:gd name="connsiteY1" fmla="*/ 247945 h 1033758"/>
              <a:gd name="connsiteX2" fmla="*/ 100093 w 1400255"/>
              <a:gd name="connsiteY2" fmla="*/ 233658 h 1033758"/>
              <a:gd name="connsiteX3" fmla="*/ 185818 w 1400255"/>
              <a:gd name="connsiteY3" fmla="*/ 162220 h 1033758"/>
              <a:gd name="connsiteX4" fmla="*/ 228680 w 1400255"/>
              <a:gd name="connsiteY4" fmla="*/ 119358 h 1033758"/>
              <a:gd name="connsiteX5" fmla="*/ 328693 w 1400255"/>
              <a:gd name="connsiteY5" fmla="*/ 76495 h 1033758"/>
              <a:gd name="connsiteX6" fmla="*/ 371555 w 1400255"/>
              <a:gd name="connsiteY6" fmla="*/ 47920 h 1033758"/>
              <a:gd name="connsiteX7" fmla="*/ 414418 w 1400255"/>
              <a:gd name="connsiteY7" fmla="*/ 33633 h 1033758"/>
              <a:gd name="connsiteX8" fmla="*/ 743030 w 1400255"/>
              <a:gd name="connsiteY8" fmla="*/ 5058 h 1033758"/>
              <a:gd name="connsiteX9" fmla="*/ 1257380 w 1400255"/>
              <a:gd name="connsiteY9" fmla="*/ 19345 h 1033758"/>
              <a:gd name="connsiteX10" fmla="*/ 1271668 w 1400255"/>
              <a:gd name="connsiteY10" fmla="*/ 119358 h 1033758"/>
              <a:gd name="connsiteX11" fmla="*/ 1328818 w 1400255"/>
              <a:gd name="connsiteY11" fmla="*/ 205083 h 1033758"/>
              <a:gd name="connsiteX12" fmla="*/ 1343105 w 1400255"/>
              <a:gd name="connsiteY12" fmla="*/ 262233 h 1033758"/>
              <a:gd name="connsiteX13" fmla="*/ 1371680 w 1400255"/>
              <a:gd name="connsiteY13" fmla="*/ 305095 h 1033758"/>
              <a:gd name="connsiteX14" fmla="*/ 1400255 w 1400255"/>
              <a:gd name="connsiteY14" fmla="*/ 419395 h 1033758"/>
              <a:gd name="connsiteX15" fmla="*/ 1385968 w 1400255"/>
              <a:gd name="connsiteY15" fmla="*/ 748008 h 1033758"/>
              <a:gd name="connsiteX16" fmla="*/ 1343105 w 1400255"/>
              <a:gd name="connsiteY16" fmla="*/ 790870 h 1033758"/>
              <a:gd name="connsiteX17" fmla="*/ 1143080 w 1400255"/>
              <a:gd name="connsiteY17" fmla="*/ 905170 h 1033758"/>
              <a:gd name="connsiteX18" fmla="*/ 1100218 w 1400255"/>
              <a:gd name="connsiteY18" fmla="*/ 919458 h 1033758"/>
              <a:gd name="connsiteX19" fmla="*/ 1043068 w 1400255"/>
              <a:gd name="connsiteY19" fmla="*/ 962320 h 1033758"/>
              <a:gd name="connsiteX20" fmla="*/ 985918 w 1400255"/>
              <a:gd name="connsiteY20" fmla="*/ 976608 h 1033758"/>
              <a:gd name="connsiteX21" fmla="*/ 743030 w 1400255"/>
              <a:gd name="connsiteY21" fmla="*/ 1019470 h 1033758"/>
              <a:gd name="connsiteX22" fmla="*/ 700168 w 1400255"/>
              <a:gd name="connsiteY22" fmla="*/ 1033758 h 1033758"/>
              <a:gd name="connsiteX23" fmla="*/ 371555 w 1400255"/>
              <a:gd name="connsiteY23" fmla="*/ 1019470 h 1033758"/>
              <a:gd name="connsiteX24" fmla="*/ 328693 w 1400255"/>
              <a:gd name="connsiteY24" fmla="*/ 990895 h 1033758"/>
              <a:gd name="connsiteX25" fmla="*/ 200105 w 1400255"/>
              <a:gd name="connsiteY25" fmla="*/ 876595 h 1033758"/>
              <a:gd name="connsiteX26" fmla="*/ 128668 w 1400255"/>
              <a:gd name="connsiteY26" fmla="*/ 805158 h 1033758"/>
              <a:gd name="connsiteX27" fmla="*/ 85805 w 1400255"/>
              <a:gd name="connsiteY27" fmla="*/ 719433 h 1033758"/>
              <a:gd name="connsiteX28" fmla="*/ 42943 w 1400255"/>
              <a:gd name="connsiteY28" fmla="*/ 676570 h 1033758"/>
              <a:gd name="connsiteX29" fmla="*/ 80 w 1400255"/>
              <a:gd name="connsiteY29" fmla="*/ 433683 h 1033758"/>
              <a:gd name="connsiteX30" fmla="*/ 14368 w 1400255"/>
              <a:gd name="connsiteY30" fmla="*/ 390820 h 1033758"/>
              <a:gd name="connsiteX31" fmla="*/ 14368 w 1400255"/>
              <a:gd name="connsiteY31" fmla="*/ 376533 h 1033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00255" h="1033758">
                <a:moveTo>
                  <a:pt x="14368" y="376533"/>
                </a:moveTo>
                <a:cubicBezTo>
                  <a:pt x="21512" y="352721"/>
                  <a:pt x="18596" y="278852"/>
                  <a:pt x="57230" y="247945"/>
                </a:cubicBezTo>
                <a:cubicBezTo>
                  <a:pt x="68990" y="238537"/>
                  <a:pt x="85805" y="238420"/>
                  <a:pt x="100093" y="233658"/>
                </a:cubicBezTo>
                <a:cubicBezTo>
                  <a:pt x="203733" y="95469"/>
                  <a:pt x="87639" y="227672"/>
                  <a:pt x="185818" y="162220"/>
                </a:cubicBezTo>
                <a:cubicBezTo>
                  <a:pt x="202630" y="151012"/>
                  <a:pt x="213158" y="132293"/>
                  <a:pt x="228680" y="119358"/>
                </a:cubicBezTo>
                <a:cubicBezTo>
                  <a:pt x="270966" y="84120"/>
                  <a:pt x="274227" y="90112"/>
                  <a:pt x="328693" y="76495"/>
                </a:cubicBezTo>
                <a:cubicBezTo>
                  <a:pt x="342980" y="66970"/>
                  <a:pt x="356196" y="55599"/>
                  <a:pt x="371555" y="47920"/>
                </a:cubicBezTo>
                <a:cubicBezTo>
                  <a:pt x="385026" y="41185"/>
                  <a:pt x="399807" y="37286"/>
                  <a:pt x="414418" y="33633"/>
                </a:cubicBezTo>
                <a:cubicBezTo>
                  <a:pt x="530034" y="4729"/>
                  <a:pt x="603070" y="12833"/>
                  <a:pt x="743030" y="5058"/>
                </a:cubicBezTo>
                <a:cubicBezTo>
                  <a:pt x="914480" y="9820"/>
                  <a:pt x="1089738" y="-16902"/>
                  <a:pt x="1257380" y="19345"/>
                </a:cubicBezTo>
                <a:cubicBezTo>
                  <a:pt x="1290296" y="26462"/>
                  <a:pt x="1259579" y="87927"/>
                  <a:pt x="1271668" y="119358"/>
                </a:cubicBezTo>
                <a:cubicBezTo>
                  <a:pt x="1283996" y="151412"/>
                  <a:pt x="1328818" y="205083"/>
                  <a:pt x="1328818" y="205083"/>
                </a:cubicBezTo>
                <a:cubicBezTo>
                  <a:pt x="1333580" y="224133"/>
                  <a:pt x="1335370" y="244184"/>
                  <a:pt x="1343105" y="262233"/>
                </a:cubicBezTo>
                <a:cubicBezTo>
                  <a:pt x="1349869" y="278016"/>
                  <a:pt x="1365812" y="288958"/>
                  <a:pt x="1371680" y="305095"/>
                </a:cubicBezTo>
                <a:cubicBezTo>
                  <a:pt x="1385101" y="342003"/>
                  <a:pt x="1400255" y="419395"/>
                  <a:pt x="1400255" y="419395"/>
                </a:cubicBezTo>
                <a:cubicBezTo>
                  <a:pt x="1395493" y="528933"/>
                  <a:pt x="1402640" y="639642"/>
                  <a:pt x="1385968" y="748008"/>
                </a:cubicBezTo>
                <a:cubicBezTo>
                  <a:pt x="1382896" y="767979"/>
                  <a:pt x="1359054" y="778465"/>
                  <a:pt x="1343105" y="790870"/>
                </a:cubicBezTo>
                <a:cubicBezTo>
                  <a:pt x="1296071" y="827452"/>
                  <a:pt x="1196146" y="887481"/>
                  <a:pt x="1143080" y="905170"/>
                </a:cubicBezTo>
                <a:lnTo>
                  <a:pt x="1100218" y="919458"/>
                </a:lnTo>
                <a:cubicBezTo>
                  <a:pt x="1081168" y="933745"/>
                  <a:pt x="1064366" y="951671"/>
                  <a:pt x="1043068" y="962320"/>
                </a:cubicBezTo>
                <a:cubicBezTo>
                  <a:pt x="1025505" y="971102"/>
                  <a:pt x="1004726" y="970965"/>
                  <a:pt x="985918" y="976608"/>
                </a:cubicBezTo>
                <a:cubicBezTo>
                  <a:pt x="828670" y="1023783"/>
                  <a:pt x="967946" y="999024"/>
                  <a:pt x="743030" y="1019470"/>
                </a:cubicBezTo>
                <a:cubicBezTo>
                  <a:pt x="728743" y="1024233"/>
                  <a:pt x="715228" y="1033758"/>
                  <a:pt x="700168" y="1033758"/>
                </a:cubicBezTo>
                <a:cubicBezTo>
                  <a:pt x="590527" y="1033758"/>
                  <a:pt x="480473" y="1032038"/>
                  <a:pt x="371555" y="1019470"/>
                </a:cubicBezTo>
                <a:cubicBezTo>
                  <a:pt x="354497" y="1017502"/>
                  <a:pt x="341527" y="1002303"/>
                  <a:pt x="328693" y="990895"/>
                </a:cubicBezTo>
                <a:cubicBezTo>
                  <a:pt x="181896" y="860409"/>
                  <a:pt x="297383" y="941447"/>
                  <a:pt x="200105" y="876595"/>
                </a:cubicBezTo>
                <a:cubicBezTo>
                  <a:pt x="123902" y="762292"/>
                  <a:pt x="223920" y="900411"/>
                  <a:pt x="128668" y="805158"/>
                </a:cubicBezTo>
                <a:cubicBezTo>
                  <a:pt x="61226" y="737715"/>
                  <a:pt x="132285" y="789153"/>
                  <a:pt x="85805" y="719433"/>
                </a:cubicBezTo>
                <a:cubicBezTo>
                  <a:pt x="74597" y="702621"/>
                  <a:pt x="57230" y="690858"/>
                  <a:pt x="42943" y="676570"/>
                </a:cubicBezTo>
                <a:cubicBezTo>
                  <a:pt x="29577" y="609742"/>
                  <a:pt x="3337" y="482542"/>
                  <a:pt x="80" y="433683"/>
                </a:cubicBezTo>
                <a:cubicBezTo>
                  <a:pt x="-922" y="418656"/>
                  <a:pt x="7633" y="404291"/>
                  <a:pt x="14368" y="390820"/>
                </a:cubicBezTo>
                <a:cubicBezTo>
                  <a:pt x="22047" y="375462"/>
                  <a:pt x="7224" y="400345"/>
                  <a:pt x="14368" y="376533"/>
                </a:cubicBez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reeform 20"/>
          <p:cNvSpPr/>
          <p:nvPr/>
        </p:nvSpPr>
        <p:spPr>
          <a:xfrm>
            <a:off x="8410575" y="3723980"/>
            <a:ext cx="1400255" cy="1033758"/>
          </a:xfrm>
          <a:custGeom>
            <a:avLst/>
            <a:gdLst>
              <a:gd name="connsiteX0" fmla="*/ 14368 w 1400255"/>
              <a:gd name="connsiteY0" fmla="*/ 376533 h 1033758"/>
              <a:gd name="connsiteX1" fmla="*/ 57230 w 1400255"/>
              <a:gd name="connsiteY1" fmla="*/ 247945 h 1033758"/>
              <a:gd name="connsiteX2" fmla="*/ 100093 w 1400255"/>
              <a:gd name="connsiteY2" fmla="*/ 233658 h 1033758"/>
              <a:gd name="connsiteX3" fmla="*/ 185818 w 1400255"/>
              <a:gd name="connsiteY3" fmla="*/ 162220 h 1033758"/>
              <a:gd name="connsiteX4" fmla="*/ 228680 w 1400255"/>
              <a:gd name="connsiteY4" fmla="*/ 119358 h 1033758"/>
              <a:gd name="connsiteX5" fmla="*/ 328693 w 1400255"/>
              <a:gd name="connsiteY5" fmla="*/ 76495 h 1033758"/>
              <a:gd name="connsiteX6" fmla="*/ 371555 w 1400255"/>
              <a:gd name="connsiteY6" fmla="*/ 47920 h 1033758"/>
              <a:gd name="connsiteX7" fmla="*/ 414418 w 1400255"/>
              <a:gd name="connsiteY7" fmla="*/ 33633 h 1033758"/>
              <a:gd name="connsiteX8" fmla="*/ 743030 w 1400255"/>
              <a:gd name="connsiteY8" fmla="*/ 5058 h 1033758"/>
              <a:gd name="connsiteX9" fmla="*/ 1257380 w 1400255"/>
              <a:gd name="connsiteY9" fmla="*/ 19345 h 1033758"/>
              <a:gd name="connsiteX10" fmla="*/ 1271668 w 1400255"/>
              <a:gd name="connsiteY10" fmla="*/ 119358 h 1033758"/>
              <a:gd name="connsiteX11" fmla="*/ 1328818 w 1400255"/>
              <a:gd name="connsiteY11" fmla="*/ 205083 h 1033758"/>
              <a:gd name="connsiteX12" fmla="*/ 1343105 w 1400255"/>
              <a:gd name="connsiteY12" fmla="*/ 262233 h 1033758"/>
              <a:gd name="connsiteX13" fmla="*/ 1371680 w 1400255"/>
              <a:gd name="connsiteY13" fmla="*/ 305095 h 1033758"/>
              <a:gd name="connsiteX14" fmla="*/ 1400255 w 1400255"/>
              <a:gd name="connsiteY14" fmla="*/ 419395 h 1033758"/>
              <a:gd name="connsiteX15" fmla="*/ 1385968 w 1400255"/>
              <a:gd name="connsiteY15" fmla="*/ 748008 h 1033758"/>
              <a:gd name="connsiteX16" fmla="*/ 1343105 w 1400255"/>
              <a:gd name="connsiteY16" fmla="*/ 790870 h 1033758"/>
              <a:gd name="connsiteX17" fmla="*/ 1143080 w 1400255"/>
              <a:gd name="connsiteY17" fmla="*/ 905170 h 1033758"/>
              <a:gd name="connsiteX18" fmla="*/ 1100218 w 1400255"/>
              <a:gd name="connsiteY18" fmla="*/ 919458 h 1033758"/>
              <a:gd name="connsiteX19" fmla="*/ 1043068 w 1400255"/>
              <a:gd name="connsiteY19" fmla="*/ 962320 h 1033758"/>
              <a:gd name="connsiteX20" fmla="*/ 985918 w 1400255"/>
              <a:gd name="connsiteY20" fmla="*/ 976608 h 1033758"/>
              <a:gd name="connsiteX21" fmla="*/ 743030 w 1400255"/>
              <a:gd name="connsiteY21" fmla="*/ 1019470 h 1033758"/>
              <a:gd name="connsiteX22" fmla="*/ 700168 w 1400255"/>
              <a:gd name="connsiteY22" fmla="*/ 1033758 h 1033758"/>
              <a:gd name="connsiteX23" fmla="*/ 371555 w 1400255"/>
              <a:gd name="connsiteY23" fmla="*/ 1019470 h 1033758"/>
              <a:gd name="connsiteX24" fmla="*/ 328693 w 1400255"/>
              <a:gd name="connsiteY24" fmla="*/ 990895 h 1033758"/>
              <a:gd name="connsiteX25" fmla="*/ 200105 w 1400255"/>
              <a:gd name="connsiteY25" fmla="*/ 876595 h 1033758"/>
              <a:gd name="connsiteX26" fmla="*/ 128668 w 1400255"/>
              <a:gd name="connsiteY26" fmla="*/ 805158 h 1033758"/>
              <a:gd name="connsiteX27" fmla="*/ 85805 w 1400255"/>
              <a:gd name="connsiteY27" fmla="*/ 719433 h 1033758"/>
              <a:gd name="connsiteX28" fmla="*/ 42943 w 1400255"/>
              <a:gd name="connsiteY28" fmla="*/ 676570 h 1033758"/>
              <a:gd name="connsiteX29" fmla="*/ 80 w 1400255"/>
              <a:gd name="connsiteY29" fmla="*/ 433683 h 1033758"/>
              <a:gd name="connsiteX30" fmla="*/ 14368 w 1400255"/>
              <a:gd name="connsiteY30" fmla="*/ 390820 h 1033758"/>
              <a:gd name="connsiteX31" fmla="*/ 14368 w 1400255"/>
              <a:gd name="connsiteY31" fmla="*/ 376533 h 1033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00255" h="1033758">
                <a:moveTo>
                  <a:pt x="14368" y="376533"/>
                </a:moveTo>
                <a:cubicBezTo>
                  <a:pt x="21512" y="352721"/>
                  <a:pt x="18596" y="278852"/>
                  <a:pt x="57230" y="247945"/>
                </a:cubicBezTo>
                <a:cubicBezTo>
                  <a:pt x="68990" y="238537"/>
                  <a:pt x="85805" y="238420"/>
                  <a:pt x="100093" y="233658"/>
                </a:cubicBezTo>
                <a:cubicBezTo>
                  <a:pt x="203733" y="95469"/>
                  <a:pt x="87639" y="227672"/>
                  <a:pt x="185818" y="162220"/>
                </a:cubicBezTo>
                <a:cubicBezTo>
                  <a:pt x="202630" y="151012"/>
                  <a:pt x="213158" y="132293"/>
                  <a:pt x="228680" y="119358"/>
                </a:cubicBezTo>
                <a:cubicBezTo>
                  <a:pt x="270966" y="84120"/>
                  <a:pt x="274227" y="90112"/>
                  <a:pt x="328693" y="76495"/>
                </a:cubicBezTo>
                <a:cubicBezTo>
                  <a:pt x="342980" y="66970"/>
                  <a:pt x="356196" y="55599"/>
                  <a:pt x="371555" y="47920"/>
                </a:cubicBezTo>
                <a:cubicBezTo>
                  <a:pt x="385026" y="41185"/>
                  <a:pt x="399807" y="37286"/>
                  <a:pt x="414418" y="33633"/>
                </a:cubicBezTo>
                <a:cubicBezTo>
                  <a:pt x="530034" y="4729"/>
                  <a:pt x="603070" y="12833"/>
                  <a:pt x="743030" y="5058"/>
                </a:cubicBezTo>
                <a:cubicBezTo>
                  <a:pt x="914480" y="9820"/>
                  <a:pt x="1089738" y="-16902"/>
                  <a:pt x="1257380" y="19345"/>
                </a:cubicBezTo>
                <a:cubicBezTo>
                  <a:pt x="1290296" y="26462"/>
                  <a:pt x="1259579" y="87927"/>
                  <a:pt x="1271668" y="119358"/>
                </a:cubicBezTo>
                <a:cubicBezTo>
                  <a:pt x="1283996" y="151412"/>
                  <a:pt x="1328818" y="205083"/>
                  <a:pt x="1328818" y="205083"/>
                </a:cubicBezTo>
                <a:cubicBezTo>
                  <a:pt x="1333580" y="224133"/>
                  <a:pt x="1335370" y="244184"/>
                  <a:pt x="1343105" y="262233"/>
                </a:cubicBezTo>
                <a:cubicBezTo>
                  <a:pt x="1349869" y="278016"/>
                  <a:pt x="1365812" y="288958"/>
                  <a:pt x="1371680" y="305095"/>
                </a:cubicBezTo>
                <a:cubicBezTo>
                  <a:pt x="1385101" y="342003"/>
                  <a:pt x="1400255" y="419395"/>
                  <a:pt x="1400255" y="419395"/>
                </a:cubicBezTo>
                <a:cubicBezTo>
                  <a:pt x="1395493" y="528933"/>
                  <a:pt x="1402640" y="639642"/>
                  <a:pt x="1385968" y="748008"/>
                </a:cubicBezTo>
                <a:cubicBezTo>
                  <a:pt x="1382896" y="767979"/>
                  <a:pt x="1359054" y="778465"/>
                  <a:pt x="1343105" y="790870"/>
                </a:cubicBezTo>
                <a:cubicBezTo>
                  <a:pt x="1296071" y="827452"/>
                  <a:pt x="1196146" y="887481"/>
                  <a:pt x="1143080" y="905170"/>
                </a:cubicBezTo>
                <a:lnTo>
                  <a:pt x="1100218" y="919458"/>
                </a:lnTo>
                <a:cubicBezTo>
                  <a:pt x="1081168" y="933745"/>
                  <a:pt x="1064366" y="951671"/>
                  <a:pt x="1043068" y="962320"/>
                </a:cubicBezTo>
                <a:cubicBezTo>
                  <a:pt x="1025505" y="971102"/>
                  <a:pt x="1004726" y="970965"/>
                  <a:pt x="985918" y="976608"/>
                </a:cubicBezTo>
                <a:cubicBezTo>
                  <a:pt x="828670" y="1023783"/>
                  <a:pt x="967946" y="999024"/>
                  <a:pt x="743030" y="1019470"/>
                </a:cubicBezTo>
                <a:cubicBezTo>
                  <a:pt x="728743" y="1024233"/>
                  <a:pt x="715228" y="1033758"/>
                  <a:pt x="700168" y="1033758"/>
                </a:cubicBezTo>
                <a:cubicBezTo>
                  <a:pt x="590527" y="1033758"/>
                  <a:pt x="480473" y="1032038"/>
                  <a:pt x="371555" y="1019470"/>
                </a:cubicBezTo>
                <a:cubicBezTo>
                  <a:pt x="354497" y="1017502"/>
                  <a:pt x="341527" y="1002303"/>
                  <a:pt x="328693" y="990895"/>
                </a:cubicBezTo>
                <a:cubicBezTo>
                  <a:pt x="181896" y="860409"/>
                  <a:pt x="297383" y="941447"/>
                  <a:pt x="200105" y="876595"/>
                </a:cubicBezTo>
                <a:cubicBezTo>
                  <a:pt x="123902" y="762292"/>
                  <a:pt x="223920" y="900411"/>
                  <a:pt x="128668" y="805158"/>
                </a:cubicBezTo>
                <a:cubicBezTo>
                  <a:pt x="61226" y="737715"/>
                  <a:pt x="132285" y="789153"/>
                  <a:pt x="85805" y="719433"/>
                </a:cubicBezTo>
                <a:cubicBezTo>
                  <a:pt x="74597" y="702621"/>
                  <a:pt x="57230" y="690858"/>
                  <a:pt x="42943" y="676570"/>
                </a:cubicBezTo>
                <a:cubicBezTo>
                  <a:pt x="29577" y="609742"/>
                  <a:pt x="3337" y="482542"/>
                  <a:pt x="80" y="433683"/>
                </a:cubicBezTo>
                <a:cubicBezTo>
                  <a:pt x="-922" y="418656"/>
                  <a:pt x="7633" y="404291"/>
                  <a:pt x="14368" y="390820"/>
                </a:cubicBezTo>
                <a:cubicBezTo>
                  <a:pt x="22047" y="375462"/>
                  <a:pt x="7224" y="400345"/>
                  <a:pt x="14368" y="376533"/>
                </a:cubicBez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reeform 21"/>
          <p:cNvSpPr/>
          <p:nvPr/>
        </p:nvSpPr>
        <p:spPr>
          <a:xfrm>
            <a:off x="10091657" y="3756206"/>
            <a:ext cx="1400255" cy="1033758"/>
          </a:xfrm>
          <a:custGeom>
            <a:avLst/>
            <a:gdLst>
              <a:gd name="connsiteX0" fmla="*/ 14368 w 1400255"/>
              <a:gd name="connsiteY0" fmla="*/ 376533 h 1033758"/>
              <a:gd name="connsiteX1" fmla="*/ 57230 w 1400255"/>
              <a:gd name="connsiteY1" fmla="*/ 247945 h 1033758"/>
              <a:gd name="connsiteX2" fmla="*/ 100093 w 1400255"/>
              <a:gd name="connsiteY2" fmla="*/ 233658 h 1033758"/>
              <a:gd name="connsiteX3" fmla="*/ 185818 w 1400255"/>
              <a:gd name="connsiteY3" fmla="*/ 162220 h 1033758"/>
              <a:gd name="connsiteX4" fmla="*/ 228680 w 1400255"/>
              <a:gd name="connsiteY4" fmla="*/ 119358 h 1033758"/>
              <a:gd name="connsiteX5" fmla="*/ 328693 w 1400255"/>
              <a:gd name="connsiteY5" fmla="*/ 76495 h 1033758"/>
              <a:gd name="connsiteX6" fmla="*/ 371555 w 1400255"/>
              <a:gd name="connsiteY6" fmla="*/ 47920 h 1033758"/>
              <a:gd name="connsiteX7" fmla="*/ 414418 w 1400255"/>
              <a:gd name="connsiteY7" fmla="*/ 33633 h 1033758"/>
              <a:gd name="connsiteX8" fmla="*/ 743030 w 1400255"/>
              <a:gd name="connsiteY8" fmla="*/ 5058 h 1033758"/>
              <a:gd name="connsiteX9" fmla="*/ 1257380 w 1400255"/>
              <a:gd name="connsiteY9" fmla="*/ 19345 h 1033758"/>
              <a:gd name="connsiteX10" fmla="*/ 1271668 w 1400255"/>
              <a:gd name="connsiteY10" fmla="*/ 119358 h 1033758"/>
              <a:gd name="connsiteX11" fmla="*/ 1328818 w 1400255"/>
              <a:gd name="connsiteY11" fmla="*/ 205083 h 1033758"/>
              <a:gd name="connsiteX12" fmla="*/ 1343105 w 1400255"/>
              <a:gd name="connsiteY12" fmla="*/ 262233 h 1033758"/>
              <a:gd name="connsiteX13" fmla="*/ 1371680 w 1400255"/>
              <a:gd name="connsiteY13" fmla="*/ 305095 h 1033758"/>
              <a:gd name="connsiteX14" fmla="*/ 1400255 w 1400255"/>
              <a:gd name="connsiteY14" fmla="*/ 419395 h 1033758"/>
              <a:gd name="connsiteX15" fmla="*/ 1385968 w 1400255"/>
              <a:gd name="connsiteY15" fmla="*/ 748008 h 1033758"/>
              <a:gd name="connsiteX16" fmla="*/ 1343105 w 1400255"/>
              <a:gd name="connsiteY16" fmla="*/ 790870 h 1033758"/>
              <a:gd name="connsiteX17" fmla="*/ 1143080 w 1400255"/>
              <a:gd name="connsiteY17" fmla="*/ 905170 h 1033758"/>
              <a:gd name="connsiteX18" fmla="*/ 1100218 w 1400255"/>
              <a:gd name="connsiteY18" fmla="*/ 919458 h 1033758"/>
              <a:gd name="connsiteX19" fmla="*/ 1043068 w 1400255"/>
              <a:gd name="connsiteY19" fmla="*/ 962320 h 1033758"/>
              <a:gd name="connsiteX20" fmla="*/ 985918 w 1400255"/>
              <a:gd name="connsiteY20" fmla="*/ 976608 h 1033758"/>
              <a:gd name="connsiteX21" fmla="*/ 743030 w 1400255"/>
              <a:gd name="connsiteY21" fmla="*/ 1019470 h 1033758"/>
              <a:gd name="connsiteX22" fmla="*/ 700168 w 1400255"/>
              <a:gd name="connsiteY22" fmla="*/ 1033758 h 1033758"/>
              <a:gd name="connsiteX23" fmla="*/ 371555 w 1400255"/>
              <a:gd name="connsiteY23" fmla="*/ 1019470 h 1033758"/>
              <a:gd name="connsiteX24" fmla="*/ 328693 w 1400255"/>
              <a:gd name="connsiteY24" fmla="*/ 990895 h 1033758"/>
              <a:gd name="connsiteX25" fmla="*/ 200105 w 1400255"/>
              <a:gd name="connsiteY25" fmla="*/ 876595 h 1033758"/>
              <a:gd name="connsiteX26" fmla="*/ 128668 w 1400255"/>
              <a:gd name="connsiteY26" fmla="*/ 805158 h 1033758"/>
              <a:gd name="connsiteX27" fmla="*/ 85805 w 1400255"/>
              <a:gd name="connsiteY27" fmla="*/ 719433 h 1033758"/>
              <a:gd name="connsiteX28" fmla="*/ 42943 w 1400255"/>
              <a:gd name="connsiteY28" fmla="*/ 676570 h 1033758"/>
              <a:gd name="connsiteX29" fmla="*/ 80 w 1400255"/>
              <a:gd name="connsiteY29" fmla="*/ 433683 h 1033758"/>
              <a:gd name="connsiteX30" fmla="*/ 14368 w 1400255"/>
              <a:gd name="connsiteY30" fmla="*/ 390820 h 1033758"/>
              <a:gd name="connsiteX31" fmla="*/ 14368 w 1400255"/>
              <a:gd name="connsiteY31" fmla="*/ 376533 h 1033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00255" h="1033758">
                <a:moveTo>
                  <a:pt x="14368" y="376533"/>
                </a:moveTo>
                <a:cubicBezTo>
                  <a:pt x="21512" y="352721"/>
                  <a:pt x="18596" y="278852"/>
                  <a:pt x="57230" y="247945"/>
                </a:cubicBezTo>
                <a:cubicBezTo>
                  <a:pt x="68990" y="238537"/>
                  <a:pt x="85805" y="238420"/>
                  <a:pt x="100093" y="233658"/>
                </a:cubicBezTo>
                <a:cubicBezTo>
                  <a:pt x="203733" y="95469"/>
                  <a:pt x="87639" y="227672"/>
                  <a:pt x="185818" y="162220"/>
                </a:cubicBezTo>
                <a:cubicBezTo>
                  <a:pt x="202630" y="151012"/>
                  <a:pt x="213158" y="132293"/>
                  <a:pt x="228680" y="119358"/>
                </a:cubicBezTo>
                <a:cubicBezTo>
                  <a:pt x="270966" y="84120"/>
                  <a:pt x="274227" y="90112"/>
                  <a:pt x="328693" y="76495"/>
                </a:cubicBezTo>
                <a:cubicBezTo>
                  <a:pt x="342980" y="66970"/>
                  <a:pt x="356196" y="55599"/>
                  <a:pt x="371555" y="47920"/>
                </a:cubicBezTo>
                <a:cubicBezTo>
                  <a:pt x="385026" y="41185"/>
                  <a:pt x="399807" y="37286"/>
                  <a:pt x="414418" y="33633"/>
                </a:cubicBezTo>
                <a:cubicBezTo>
                  <a:pt x="530034" y="4729"/>
                  <a:pt x="603070" y="12833"/>
                  <a:pt x="743030" y="5058"/>
                </a:cubicBezTo>
                <a:cubicBezTo>
                  <a:pt x="914480" y="9820"/>
                  <a:pt x="1089738" y="-16902"/>
                  <a:pt x="1257380" y="19345"/>
                </a:cubicBezTo>
                <a:cubicBezTo>
                  <a:pt x="1290296" y="26462"/>
                  <a:pt x="1259579" y="87927"/>
                  <a:pt x="1271668" y="119358"/>
                </a:cubicBezTo>
                <a:cubicBezTo>
                  <a:pt x="1283996" y="151412"/>
                  <a:pt x="1328818" y="205083"/>
                  <a:pt x="1328818" y="205083"/>
                </a:cubicBezTo>
                <a:cubicBezTo>
                  <a:pt x="1333580" y="224133"/>
                  <a:pt x="1335370" y="244184"/>
                  <a:pt x="1343105" y="262233"/>
                </a:cubicBezTo>
                <a:cubicBezTo>
                  <a:pt x="1349869" y="278016"/>
                  <a:pt x="1365812" y="288958"/>
                  <a:pt x="1371680" y="305095"/>
                </a:cubicBezTo>
                <a:cubicBezTo>
                  <a:pt x="1385101" y="342003"/>
                  <a:pt x="1400255" y="419395"/>
                  <a:pt x="1400255" y="419395"/>
                </a:cubicBezTo>
                <a:cubicBezTo>
                  <a:pt x="1395493" y="528933"/>
                  <a:pt x="1402640" y="639642"/>
                  <a:pt x="1385968" y="748008"/>
                </a:cubicBezTo>
                <a:cubicBezTo>
                  <a:pt x="1382896" y="767979"/>
                  <a:pt x="1359054" y="778465"/>
                  <a:pt x="1343105" y="790870"/>
                </a:cubicBezTo>
                <a:cubicBezTo>
                  <a:pt x="1296071" y="827452"/>
                  <a:pt x="1196146" y="887481"/>
                  <a:pt x="1143080" y="905170"/>
                </a:cubicBezTo>
                <a:lnTo>
                  <a:pt x="1100218" y="919458"/>
                </a:lnTo>
                <a:cubicBezTo>
                  <a:pt x="1081168" y="933745"/>
                  <a:pt x="1064366" y="951671"/>
                  <a:pt x="1043068" y="962320"/>
                </a:cubicBezTo>
                <a:cubicBezTo>
                  <a:pt x="1025505" y="971102"/>
                  <a:pt x="1004726" y="970965"/>
                  <a:pt x="985918" y="976608"/>
                </a:cubicBezTo>
                <a:cubicBezTo>
                  <a:pt x="828670" y="1023783"/>
                  <a:pt x="967946" y="999024"/>
                  <a:pt x="743030" y="1019470"/>
                </a:cubicBezTo>
                <a:cubicBezTo>
                  <a:pt x="728743" y="1024233"/>
                  <a:pt x="715228" y="1033758"/>
                  <a:pt x="700168" y="1033758"/>
                </a:cubicBezTo>
                <a:cubicBezTo>
                  <a:pt x="590527" y="1033758"/>
                  <a:pt x="480473" y="1032038"/>
                  <a:pt x="371555" y="1019470"/>
                </a:cubicBezTo>
                <a:cubicBezTo>
                  <a:pt x="354497" y="1017502"/>
                  <a:pt x="341527" y="1002303"/>
                  <a:pt x="328693" y="990895"/>
                </a:cubicBezTo>
                <a:cubicBezTo>
                  <a:pt x="181896" y="860409"/>
                  <a:pt x="297383" y="941447"/>
                  <a:pt x="200105" y="876595"/>
                </a:cubicBezTo>
                <a:cubicBezTo>
                  <a:pt x="123902" y="762292"/>
                  <a:pt x="223920" y="900411"/>
                  <a:pt x="128668" y="805158"/>
                </a:cubicBezTo>
                <a:cubicBezTo>
                  <a:pt x="61226" y="737715"/>
                  <a:pt x="132285" y="789153"/>
                  <a:pt x="85805" y="719433"/>
                </a:cubicBezTo>
                <a:cubicBezTo>
                  <a:pt x="74597" y="702621"/>
                  <a:pt x="57230" y="690858"/>
                  <a:pt x="42943" y="676570"/>
                </a:cubicBezTo>
                <a:cubicBezTo>
                  <a:pt x="29577" y="609742"/>
                  <a:pt x="3337" y="482542"/>
                  <a:pt x="80" y="433683"/>
                </a:cubicBezTo>
                <a:cubicBezTo>
                  <a:pt x="-922" y="418656"/>
                  <a:pt x="7633" y="404291"/>
                  <a:pt x="14368" y="390820"/>
                </a:cubicBezTo>
                <a:cubicBezTo>
                  <a:pt x="22047" y="375462"/>
                  <a:pt x="7224" y="400345"/>
                  <a:pt x="14368" y="376533"/>
                </a:cubicBezTo>
                <a:close/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57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5" grpId="0" animBg="1"/>
      <p:bldP spid="17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424" y="1724079"/>
            <a:ext cx="6000749" cy="449476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35931" y="543878"/>
            <a:ext cx="9329737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গ্রূপের দশমিক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বের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 সহজ পদ্ধতি...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4800" dirty="0"/>
          </a:p>
        </p:txBody>
      </p:sp>
      <p:sp>
        <p:nvSpPr>
          <p:cNvPr id="4" name="5-Point Star 3"/>
          <p:cNvSpPr/>
          <p:nvPr/>
        </p:nvSpPr>
        <p:spPr>
          <a:xfrm>
            <a:off x="9272587" y="2314575"/>
            <a:ext cx="728663" cy="657225"/>
          </a:xfrm>
          <a:prstGeom prst="star5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lowchart: Or 4"/>
          <p:cNvSpPr/>
          <p:nvPr/>
        </p:nvSpPr>
        <p:spPr>
          <a:xfrm>
            <a:off x="2414588" y="4543425"/>
            <a:ext cx="714375" cy="700088"/>
          </a:xfrm>
          <a:prstGeom prst="flowChartOr">
            <a:avLst/>
          </a:prstGeom>
          <a:solidFill>
            <a:schemeClr val="accent4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lowchart: Or 5"/>
          <p:cNvSpPr/>
          <p:nvPr/>
        </p:nvSpPr>
        <p:spPr>
          <a:xfrm>
            <a:off x="9429750" y="4229099"/>
            <a:ext cx="1143000" cy="1185863"/>
          </a:xfrm>
          <a:prstGeom prst="flowChartOr">
            <a:avLst/>
          </a:prstGeom>
          <a:solidFill>
            <a:schemeClr val="accent4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002060"/>
                </a:solidFill>
              </a:rPr>
              <a:t>155</a:t>
            </a:r>
            <a:endParaRPr lang="en-GB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69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4015E-6 3.33333E-6 L -0.53367 0.01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90" y="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9086E-6 4.07407E-6 L 0.5794 4.0740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56754" y="4507866"/>
            <a:ext cx="8544596" cy="193899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অক্টাল গ্রুপ কত সংখ্যার?</a:t>
            </a:r>
            <a:endParaRPr lang="bn-IN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হেক্সাডেসিমেল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গ্রুপ কত সংখ্যার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endParaRPr lang="bn-IN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বাইনারি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অক্টাল এবং হেক্সাডেসিমেলের বিট কত? </a:t>
            </a:r>
            <a:endParaRPr lang="bn-IN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74546" y="351416"/>
            <a:ext cx="3048000" cy="110799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1686" y="1215852"/>
            <a:ext cx="5337889" cy="325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189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57263" y="2094491"/>
            <a:ext cx="9958388" cy="4062651"/>
          </a:xfrm>
          <a:prstGeom prst="rect">
            <a:avLst/>
          </a:prstGeom>
          <a:noFill/>
          <a:ln w="76200">
            <a:solidFill>
              <a:srgbClr val="0070C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উপরের ২টি অঙ্কের একই নিয়ম। অক্টালের গ্রুপ তিন বিটের এবং হেক্সাডেসিমেলের গ্রুপ ৪ বিটের যা পূর্ণ সংখ্যার ডান থেকে বামে ও অপূর্ণ সংখ্যার বাম থেকে ডানে সাজাতে হবে। তারপর গ্রুপের দশমিক মান বের করতে হবে।  </a:t>
            </a:r>
            <a:endParaRPr lang="bn-IN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443163" y="637166"/>
            <a:ext cx="6572249" cy="110799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লেখাটি মনযোগ দিয়ে পড়...... </a:t>
            </a:r>
            <a:endParaRPr lang="bn-IN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446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5280" y="4949209"/>
            <a:ext cx="11399519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571500" indent="-571500" algn="ctr">
              <a:buFont typeface="Wingdings" pitchFamily="2" charset="2"/>
              <a:buChar char="q"/>
            </a:pPr>
            <a:r>
              <a:rPr lang="en-GB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কোন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পদ্ধতিতে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৭+১=১০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05200" y="289560"/>
            <a:ext cx="4145280" cy="12926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6000" dirty="0"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900" y="1405114"/>
            <a:ext cx="5315864" cy="33282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85696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544" y="265733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699" y="1748599"/>
            <a:ext cx="8103395" cy="453790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157663" y="406407"/>
            <a:ext cx="4043363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80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GB" sz="80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055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74293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3678957"/>
            <a:ext cx="6851560" cy="286232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মোহাম্মদ</a:t>
            </a:r>
            <a:r>
              <a:rPr lang="en-US" sz="4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হামিদুর</a:t>
            </a:r>
            <a:r>
              <a:rPr lang="en-US" sz="4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রহমান</a:t>
            </a:r>
            <a:endParaRPr lang="en-US" sz="48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প্রভাষক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অপারেশন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pPr algn="ctr"/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গৌরীপুর বিএম কলেজ</a:t>
            </a:r>
          </a:p>
          <a:p>
            <a:pPr algn="ctr"/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গৌরীপুর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ময়মনসিংহ। </a:t>
            </a:r>
          </a:p>
          <a:p>
            <a:pPr algn="ctr"/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মোবাইলঃ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01715-246578</a:t>
            </a:r>
            <a:endParaRPr lang="bn-BD" sz="2400" dirty="0" smtClean="0">
              <a:latin typeface="Times New Roman" panose="02020603050405020304" pitchFamily="18" charset="0"/>
              <a:cs typeface="NikoshBAN" panose="02000000000000000000" pitchFamily="2" charset="0"/>
            </a:endParaRPr>
          </a:p>
          <a:p>
            <a:pPr algn="ctr"/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ই-মেইলঃ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hamidur2270@gmail.com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57950" y="3678957"/>
            <a:ext cx="5734050" cy="304698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শ্রেণিঃ একাদশ (এইচএসসি বিএম)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 কম্পিউটার অফিস অ্যাপ্লিকেশন-১  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 </a:t>
            </a:r>
            <a:r>
              <a:rPr lang="en-GB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4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র্থ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IN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(নাম্বার সিস্টেম ও ডিজিটাল লজিক) </a:t>
            </a:r>
            <a:endParaRPr lang="bn-BD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সময়ঃ ৫০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পাঠের বিষয়ঃ ছবি দেখে ঘোষণা।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6226525" y="1216413"/>
            <a:ext cx="47760" cy="521128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061258" y="257577"/>
            <a:ext cx="2434107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0879" y="478408"/>
            <a:ext cx="2550238" cy="320054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486" y="408912"/>
            <a:ext cx="2345211" cy="3126948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7434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8258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45897" y="278268"/>
            <a:ext cx="8045254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</a:t>
            </a:r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তালিকা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কিসের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...... 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1074" y="5300994"/>
            <a:ext cx="2434107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বাইনারি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68524" y="5058237"/>
            <a:ext cx="5685864" cy="156966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বাইনারি-অক্টাল-বাইনারি-হেক্সাডেসিমেল</a:t>
            </a:r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7502" y="1315896"/>
            <a:ext cx="4747633" cy="355614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50" y="1315896"/>
            <a:ext cx="5023756" cy="3556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8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8258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964271" y="4504765"/>
            <a:ext cx="1999690" cy="4721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960593" y="770649"/>
            <a:ext cx="6239436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</a:t>
            </a:r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অঙ্কগুলো লক্ষ্য কর......  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20235" y="2338819"/>
            <a:ext cx="215741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/>
              <a:t>101</a:t>
            </a:r>
            <a:endParaRPr lang="en-GB" sz="5400" dirty="0"/>
          </a:p>
        </p:txBody>
      </p:sp>
      <p:sp>
        <p:nvSpPr>
          <p:cNvPr id="24" name="Rectangle 23"/>
          <p:cNvSpPr/>
          <p:nvPr/>
        </p:nvSpPr>
        <p:spPr>
          <a:xfrm>
            <a:off x="2414588" y="2338819"/>
            <a:ext cx="1457325" cy="92333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1887352" y="4723932"/>
            <a:ext cx="2423178" cy="76944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অক্টাল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গ্রুপ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GB" sz="4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8" name="Straight Arrow Connector 27"/>
          <p:cNvCxnSpPr>
            <a:stCxn id="22" idx="2"/>
          </p:cNvCxnSpPr>
          <p:nvPr/>
        </p:nvCxnSpPr>
        <p:spPr>
          <a:xfrm>
            <a:off x="3098941" y="3262149"/>
            <a:ext cx="0" cy="1478686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144269" y="2338819"/>
            <a:ext cx="215741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/>
              <a:t>1010</a:t>
            </a:r>
            <a:endParaRPr lang="en-GB" sz="5400" dirty="0"/>
          </a:p>
        </p:txBody>
      </p:sp>
      <p:sp>
        <p:nvSpPr>
          <p:cNvPr id="30" name="Rectangle 29"/>
          <p:cNvSpPr/>
          <p:nvPr/>
        </p:nvSpPr>
        <p:spPr>
          <a:xfrm>
            <a:off x="6424318" y="2338819"/>
            <a:ext cx="1763059" cy="92333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5439375" y="4740835"/>
            <a:ext cx="3567200" cy="76944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হেক্সাডেসিমেল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গ্রুপ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GB" sz="4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2" name="Straight Arrow Connector 31"/>
          <p:cNvCxnSpPr>
            <a:stCxn id="29" idx="2"/>
          </p:cNvCxnSpPr>
          <p:nvPr/>
        </p:nvCxnSpPr>
        <p:spPr>
          <a:xfrm>
            <a:off x="7222975" y="3262149"/>
            <a:ext cx="0" cy="1478686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55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062" y="193183"/>
            <a:ext cx="11706896" cy="645231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01805" y="494263"/>
            <a:ext cx="3586532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 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05508" y="1766771"/>
            <a:ext cx="7764182" cy="70788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বাইনারিকে অক্টাল এবং হেক্সাডেসিমেলে রূপান্তর</a:t>
            </a:r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45" y="3075691"/>
            <a:ext cx="4924425" cy="2619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972" y="3028065"/>
            <a:ext cx="4884715" cy="273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96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4360" y="723330"/>
            <a:ext cx="10789920" cy="517064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en-US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বাইনারি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অক্টাল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হেক্সাডেসিমেল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চি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হ্নিত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করতে পারবে।</a:t>
            </a:r>
          </a:p>
          <a:p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বাইনারি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হেক্সাডেসিমেল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প্রদ্ধতির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সুবিধাগুলো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বিট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বাইট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করতে 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5531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08334" y="265734"/>
            <a:ext cx="11692313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843089" y="1871663"/>
            <a:ext cx="6786562" cy="70788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bn-IN" sz="4000" dirty="0" smtClean="0">
                <a:latin typeface="Times New Roman" pitchFamily="18" charset="0"/>
                <a:cs typeface="Times New Roman" pitchFamily="18" charset="0"/>
              </a:rPr>
              <a:t>(1010110010.1100110)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=(?)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8 </a:t>
            </a:r>
            <a:endParaRPr lang="en-GB" sz="4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57250" y="736283"/>
            <a:ext cx="10844213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নিচে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বাইনারির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সমতুল্য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অক্টাল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বের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হল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GB" sz="4800" dirty="0"/>
          </a:p>
        </p:txBody>
      </p:sp>
      <p:sp>
        <p:nvSpPr>
          <p:cNvPr id="20" name="TextBox 19"/>
          <p:cNvSpPr txBox="1"/>
          <p:nvPr/>
        </p:nvSpPr>
        <p:spPr>
          <a:xfrm>
            <a:off x="1578769" y="2918178"/>
            <a:ext cx="9415462" cy="35394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bn-IN" sz="3200" dirty="0" smtClean="0">
                <a:latin typeface="Times New Roman" pitchFamily="18" charset="0"/>
                <a:cs typeface="Times New Roman" pitchFamily="18" charset="0"/>
              </a:rPr>
              <a:t>1010110010.1100110</a:t>
            </a:r>
            <a:endParaRPr lang="en-US" sz="32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⇒</a:t>
            </a:r>
            <a:r>
              <a:rPr lang="en-US" sz="3200" dirty="0">
                <a:latin typeface="Yu Gothic UI" panose="020B0500000000000000" pitchFamily="34" charset="-128"/>
                <a:ea typeface="Yu Gothic UI" panose="020B05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001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010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110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010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.  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110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011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000</a:t>
            </a:r>
          </a:p>
          <a:p>
            <a:r>
              <a:rPr lang="en-US" sz="3200" dirty="0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⇒</a:t>
            </a:r>
            <a:r>
              <a:rPr lang="en-US" sz="3200" dirty="0" smtClean="0">
                <a:latin typeface="Yu Gothic UI" panose="020B0500000000000000" pitchFamily="34" charset="-128"/>
                <a:ea typeface="Yu Gothic UI" panose="020B0500000000000000" pitchFamily="34" charset="-128"/>
                <a:cs typeface="Times New Roman" panose="02020603050405020304" pitchFamily="18" charset="0"/>
              </a:rPr>
              <a:t>   </a:t>
            </a:r>
            <a:r>
              <a:rPr lang="en-US" sz="3200" dirty="0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1      2      6      2    .    6      3     0</a:t>
            </a:r>
          </a:p>
          <a:p>
            <a:r>
              <a:rPr lang="en-US" sz="3200" dirty="0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⇒ </a:t>
            </a:r>
            <a:r>
              <a:rPr lang="en-US" sz="3200" dirty="0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1262.630</a:t>
            </a:r>
          </a:p>
          <a:p>
            <a:endParaRPr lang="en-US" sz="3200" dirty="0" smtClean="0">
              <a:latin typeface="Times New Roman" pitchFamily="18" charset="0"/>
              <a:ea typeface="Yu Gothic UI" panose="020B0500000000000000" pitchFamily="34" charset="-128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∴ </a:t>
            </a:r>
            <a:r>
              <a:rPr lang="bn-IN" sz="3200" dirty="0">
                <a:latin typeface="Times New Roman" pitchFamily="18" charset="0"/>
                <a:cs typeface="Times New Roman" pitchFamily="18" charset="0"/>
              </a:rPr>
              <a:t>(1010110010.1100110)</a:t>
            </a:r>
            <a:r>
              <a:rPr lang="en-US" sz="3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=(1262.630)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Ans.</a:t>
            </a:r>
            <a:endParaRPr lang="en-GB" sz="3200" u="sng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2143125" y="3343254"/>
            <a:ext cx="2028825" cy="28575"/>
          </a:xfrm>
          <a:prstGeom prst="straightConnector1">
            <a:avLst/>
          </a:prstGeom>
          <a:ln w="57150">
            <a:solidFill>
              <a:schemeClr val="accent2">
                <a:lumMod val="50000"/>
              </a:schemeClr>
            </a:solidFill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302566" y="3314676"/>
            <a:ext cx="1332148" cy="14288"/>
          </a:xfrm>
          <a:prstGeom prst="straightConnector1">
            <a:avLst/>
          </a:prstGeom>
          <a:ln w="57150">
            <a:solidFill>
              <a:schemeClr val="accent2">
                <a:lumMod val="50000"/>
              </a:schemeClr>
            </a:solidFill>
            <a:headEnd type="arrow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746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44880" y="5446139"/>
            <a:ext cx="10576560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685800" indent="-685800" algn="ctr">
              <a:buFont typeface="Wingdings" pitchFamily="2" charset="2"/>
              <a:buChar char="§"/>
            </a:pP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পদ্ধতিতে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১+১=১০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99560" y="350520"/>
            <a:ext cx="4495800" cy="101566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GB" sz="6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63" y="1366183"/>
            <a:ext cx="6000750" cy="3978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910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821656" y="1672680"/>
            <a:ext cx="7022307" cy="70788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bn-IN" sz="4000" dirty="0" smtClean="0">
                <a:latin typeface="Times New Roman" pitchFamily="18" charset="0"/>
                <a:cs typeface="Times New Roman" pitchFamily="18" charset="0"/>
              </a:rPr>
              <a:t>(1010110010.1100110)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=(?)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16 </a:t>
            </a:r>
            <a:endParaRPr lang="en-GB" sz="4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4350" y="736283"/>
            <a:ext cx="11187113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নিচে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বাইনারির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সমতুল্য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হেক্সাডেসিমেল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বের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হল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endParaRPr lang="en-GB" sz="4800" dirty="0"/>
          </a:p>
        </p:txBody>
      </p:sp>
      <p:sp>
        <p:nvSpPr>
          <p:cNvPr id="18" name="TextBox 17"/>
          <p:cNvSpPr txBox="1"/>
          <p:nvPr/>
        </p:nvSpPr>
        <p:spPr>
          <a:xfrm>
            <a:off x="1557337" y="2680364"/>
            <a:ext cx="9415462" cy="35394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bn-IN" sz="3200" dirty="0" smtClean="0">
                <a:latin typeface="Times New Roman" pitchFamily="18" charset="0"/>
                <a:cs typeface="Times New Roman" pitchFamily="18" charset="0"/>
              </a:rPr>
              <a:t>1010110010.1100110</a:t>
            </a:r>
            <a:endParaRPr lang="en-US" sz="32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⇒</a:t>
            </a:r>
            <a:r>
              <a:rPr lang="en-US" sz="3200" dirty="0">
                <a:latin typeface="Yu Gothic UI" panose="020B0500000000000000" pitchFamily="34" charset="-128"/>
                <a:ea typeface="Yu Gothic UI" panose="020B05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Yu Gothic UI" panose="020B0500000000000000" pitchFamily="34" charset="-128"/>
                <a:ea typeface="Yu Gothic UI" panose="020B05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0010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1011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0010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1100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1100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3200" dirty="0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⇒</a:t>
            </a:r>
            <a:r>
              <a:rPr lang="en-US" sz="3200" dirty="0" smtClean="0">
                <a:latin typeface="Yu Gothic UI" panose="020B0500000000000000" pitchFamily="34" charset="-128"/>
                <a:ea typeface="Yu Gothic UI" panose="020B0500000000000000" pitchFamily="34" charset="-128"/>
                <a:cs typeface="Times New Roman" panose="02020603050405020304" pitchFamily="18" charset="0"/>
              </a:rPr>
              <a:t>  </a:t>
            </a:r>
            <a:r>
              <a:rPr lang="en-US" sz="3200" dirty="0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   2        B        2    </a:t>
            </a:r>
            <a:r>
              <a:rPr lang="en-US" sz="3200" dirty="0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.    </a:t>
            </a:r>
            <a:r>
              <a:rPr lang="en-US" sz="3200" dirty="0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  C      </a:t>
            </a:r>
            <a:r>
              <a:rPr lang="en-US" sz="3200" dirty="0" err="1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C</a:t>
            </a:r>
            <a:r>
              <a:rPr lang="en-US" sz="3200" dirty="0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     </a:t>
            </a:r>
            <a:endParaRPr lang="en-US" sz="3200" dirty="0" smtClean="0">
              <a:latin typeface="Times New Roman" pitchFamily="18" charset="0"/>
              <a:ea typeface="Yu Gothic UI" panose="020B0500000000000000" pitchFamily="34" charset="-128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⇒ </a:t>
            </a:r>
            <a:r>
              <a:rPr lang="en-US" sz="3200" dirty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ea typeface="Yu Gothic UI" panose="020B0500000000000000" pitchFamily="34" charset="-128"/>
                <a:cs typeface="Times New Roman" pitchFamily="18" charset="0"/>
              </a:rPr>
              <a:t>2B2.CC</a:t>
            </a:r>
          </a:p>
          <a:p>
            <a:endParaRPr lang="en-US" sz="3200" u="sng" dirty="0">
              <a:latin typeface="Times New Roman" pitchFamily="18" charset="0"/>
              <a:ea typeface="Yu Gothic UI" panose="020B0500000000000000" pitchFamily="34" charset="-128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anose="02020603050405020304" pitchFamily="18" charset="0"/>
                <a:ea typeface="Yu Gothic UI" panose="020B0500000000000000" pitchFamily="34" charset="-128"/>
                <a:cs typeface="Times New Roman" panose="02020603050405020304" pitchFamily="18" charset="0"/>
              </a:rPr>
              <a:t>∴ </a:t>
            </a:r>
            <a:r>
              <a:rPr lang="bn-IN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bn-IN" sz="3200" dirty="0">
                <a:latin typeface="Times New Roman" pitchFamily="18" charset="0"/>
                <a:cs typeface="Times New Roman" pitchFamily="18" charset="0"/>
              </a:rPr>
              <a:t>1010110010.1100110)</a:t>
            </a:r>
            <a:r>
              <a:rPr lang="en-US" sz="3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=(2B2.CC)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16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Ans.</a:t>
            </a:r>
            <a:endParaRPr lang="en-GB" sz="3200" u="sng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2143125" y="3171798"/>
            <a:ext cx="2028825" cy="28575"/>
          </a:xfrm>
          <a:prstGeom prst="straightConnector1">
            <a:avLst/>
          </a:prstGeom>
          <a:ln w="57150">
            <a:solidFill>
              <a:schemeClr val="accent2">
                <a:lumMod val="50000"/>
              </a:schemeClr>
            </a:solidFill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302566" y="3143220"/>
            <a:ext cx="1332148" cy="14288"/>
          </a:xfrm>
          <a:prstGeom prst="straightConnector1">
            <a:avLst/>
          </a:prstGeom>
          <a:ln w="57150">
            <a:solidFill>
              <a:schemeClr val="accent2">
                <a:lumMod val="50000"/>
              </a:schemeClr>
            </a:solidFill>
            <a:headEnd type="arrow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97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308</Words>
  <Application>Microsoft Office PowerPoint</Application>
  <PresentationFormat>Custom</PresentationFormat>
  <Paragraphs>61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ALAL</cp:lastModifiedBy>
  <cp:revision>106</cp:revision>
  <dcterms:created xsi:type="dcterms:W3CDTF">2019-09-21T14:28:46Z</dcterms:created>
  <dcterms:modified xsi:type="dcterms:W3CDTF">2019-11-19T17:23:28Z</dcterms:modified>
</cp:coreProperties>
</file>