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9" r:id="rId4"/>
    <p:sldId id="260" r:id="rId5"/>
    <p:sldId id="261" r:id="rId6"/>
    <p:sldId id="262" r:id="rId7"/>
    <p:sldId id="263" r:id="rId8"/>
    <p:sldId id="264" r:id="rId9"/>
    <p:sldId id="271" r:id="rId10"/>
    <p:sldId id="266" r:id="rId11"/>
    <p:sldId id="267" r:id="rId12"/>
    <p:sldId id="268" r:id="rId13"/>
    <p:sldId id="269" r:id="rId14"/>
    <p:sldId id="270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EA0"/>
    <a:srgbClr val="FF6600"/>
    <a:srgbClr val="CA74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62" autoAdjust="0"/>
    <p:restoredTop sz="94660"/>
  </p:normalViewPr>
  <p:slideViewPr>
    <p:cSldViewPr>
      <p:cViewPr varScale="1">
        <p:scale>
          <a:sx n="31" d="100"/>
          <a:sy n="31" d="100"/>
        </p:scale>
        <p:origin x="72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27113"/>
            <a:ext cx="7315200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37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47"/>
          <a:stretch/>
        </p:blipFill>
        <p:spPr bwMode="auto">
          <a:xfrm>
            <a:off x="4876800" y="1277257"/>
            <a:ext cx="35052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9528" y="4876800"/>
            <a:ext cx="8781143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Minimize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Button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brenaTonnyMJ" pitchFamily="2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Adobe Photoshop Active Document Window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উপরে কোবায়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Minimize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Button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বিদ্যমান।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MJ" pitchFamily="2" charset="0"/>
              </a:rPr>
              <a:t>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Button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দ্বারা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MJ" pitchFamily="2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Active Window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ছোট করে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Photoshop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অপেক্ষমান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প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র্ব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তীতে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প্রয়োজব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MJ" pitchFamily="2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MJ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inki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313" y="1430554"/>
            <a:ext cx="3871687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Maximize/Restore Button: 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Adobe Photoshop Active Document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Window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MJ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MJ" pitchFamily="2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Maximize/Restore Button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বিদ্যমা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MJ" pitchFamily="2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Button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MJ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Active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Document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MJ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MJ" pitchFamily="2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Size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nkiyMJ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inki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6945" y="308429"/>
            <a:ext cx="6455613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Maximize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Minimize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Button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7696200" y="1016315"/>
            <a:ext cx="432075" cy="66008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0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192318"/>
            <a:ext cx="6781800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Tools Box/ 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টুলবক্স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6" y="1251858"/>
            <a:ext cx="9036898" cy="55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2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609600"/>
            <a:ext cx="6286500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সিলেকশন টুল ও মুভ টুল পরিচিতি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960" y="2057400"/>
            <a:ext cx="4362450" cy="39703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Tool Box-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একবারে উপরের অংশে রয়েছে ৩টি সিলেকশন টুল এবং ১টি মুভ টুল। কিছু টুলের নিচের ডান দিকে ছোট তীর চিহ্নের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Z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রয়েছে। এর অর্থ হল এখানে সম গোত্রের আরও টুল রয়েছে।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995" y="2140530"/>
            <a:ext cx="417195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181600" y="3200400"/>
            <a:ext cx="432075" cy="66008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8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69036"/>
            <a:ext cx="4876800" cy="3892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1" y="1530124"/>
            <a:ext cx="3124200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টুলের উপর মাউস পয়েন্টার রাখলে টুলের নাম প্রদর্শিত হবে এবং ক্লিক করলে টুলটি সক্রিয় হবে।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19200"/>
            <a:ext cx="1676400" cy="389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 descr="C:\Users\RAFI\Desktop\photoshop\Untitled-1 copy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753" y="1392522"/>
            <a:ext cx="169418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8200" y="1985962"/>
            <a:ext cx="28956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Elliptical Marquee Tool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152400"/>
            <a:ext cx="3581400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টুলের ব্যবহার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5486400"/>
            <a:ext cx="7391400" cy="107721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টুলটি সক্রিয় অবস্থায় পর্দার মধ্যে নিয়ে এলে টুলের নিজস্ব আকৃতিতে বা যোগ চিহ্নে রূপে দেখা যাবে।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2803767"/>
            <a:ext cx="129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+</a:t>
            </a:r>
            <a:endParaRPr lang="en-US" sz="6600" dirty="0"/>
          </a:p>
        </p:txBody>
      </p:sp>
      <p:sp>
        <p:nvSpPr>
          <p:cNvPr id="10" name="Oval 9"/>
          <p:cNvSpPr/>
          <p:nvPr/>
        </p:nvSpPr>
        <p:spPr>
          <a:xfrm>
            <a:off x="6616425" y="2915744"/>
            <a:ext cx="927375" cy="884041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5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6174432"/>
            <a:ext cx="9130147" cy="4462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Single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Column Marquee Tool</a:t>
            </a:r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পিক্সেল প্রশস্ততাবিশিষ্ট </a:t>
            </a:r>
            <a:r>
              <a:rPr lang="bn-BD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 </a:t>
            </a:r>
            <a:r>
              <a:rPr lang="bn-BD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সিলেক্ট করা যায়।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60171" y="506343"/>
            <a:ext cx="4724400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সিলেকশন টুল পরিচিতি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" t="-7714" r="82964" b="-14515"/>
          <a:stretch/>
        </p:blipFill>
        <p:spPr bwMode="auto">
          <a:xfrm>
            <a:off x="2220233" y="1977569"/>
            <a:ext cx="903514" cy="49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" r="82904"/>
          <a:stretch/>
        </p:blipFill>
        <p:spPr bwMode="auto">
          <a:xfrm>
            <a:off x="2320927" y="3309937"/>
            <a:ext cx="725714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4038600"/>
            <a:ext cx="78486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Rectangular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Marquee Tool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চতুভূর্জাকৃতির সিলেকশন করা যায়।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88"/>
          <a:stretch/>
        </p:blipFill>
        <p:spPr bwMode="auto">
          <a:xfrm>
            <a:off x="1324428" y="1905001"/>
            <a:ext cx="700314" cy="1938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48329" y="1890486"/>
            <a:ext cx="5700938" cy="195285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4734580"/>
            <a:ext cx="8382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Elliptical Marquee Tool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গোলাকার সিলেকশন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 যায়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420" y="5481935"/>
            <a:ext cx="90678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Single Row Marquee Tool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 পিক্সেল প্রশস্ততাবিশিষ্ট কলাম সিলেক্ট করা যায়।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1991797"/>
            <a:ext cx="4547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Rectangular Marquee Tool           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-2932" r="82795"/>
          <a:stretch/>
        </p:blipFill>
        <p:spPr bwMode="auto">
          <a:xfrm>
            <a:off x="2276475" y="2409919"/>
            <a:ext cx="776968" cy="4207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048000" y="2383952"/>
            <a:ext cx="4701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Elliqtical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Marquee Tool                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11"/>
          <a:stretch/>
        </p:blipFill>
        <p:spPr bwMode="auto">
          <a:xfrm>
            <a:off x="2276475" y="2845617"/>
            <a:ext cx="786038" cy="48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70534" y="2830626"/>
            <a:ext cx="4547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Single Row Marquee Tool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70534" y="3382489"/>
            <a:ext cx="4547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Single Row Marquee Tool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63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0" grpId="0" animBg="1"/>
      <p:bldP spid="11" grpId="0" animBg="1"/>
      <p:bldP spid="12" grpId="0" animBg="1"/>
      <p:bldP spid="15" grpId="0"/>
      <p:bldP spid="18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77" y="2505075"/>
            <a:ext cx="7077075" cy="3819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81400" y="3501176"/>
            <a:ext cx="3048000" cy="1375624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9948442">
            <a:off x="3964213" y="3682548"/>
            <a:ext cx="114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ym typeface="Wingdings 3"/>
              </a:rPr>
              <a:t>  </a:t>
            </a:r>
            <a:r>
              <a:rPr lang="bn-BD" sz="2400" dirty="0" smtClean="0">
                <a:sym typeface="Wingdings 3"/>
              </a:rPr>
              <a:t>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63355" y="4149470"/>
            <a:ext cx="230413" cy="11773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60171" y="304800"/>
            <a:ext cx="4724400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সিলেকশন স্থানান্তরিত করা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316185"/>
            <a:ext cx="8077200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মাউস পয়েন্টার সিলেকশনের ভিতরে নিয়ে আসলে নিচের দিকে ছোট একটি আয়তকার আইকন দেখা যায়।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01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6194652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81400" y="2631740"/>
            <a:ext cx="3048000" cy="1375624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9948442">
            <a:off x="3964213" y="2813112"/>
            <a:ext cx="114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ym typeface="Wingdings 3"/>
              </a:rPr>
              <a:t>  </a:t>
            </a:r>
            <a:r>
              <a:rPr lang="bn-BD" sz="2400" dirty="0" smtClean="0">
                <a:sym typeface="Wingdings 3"/>
              </a:rPr>
              <a:t>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63355" y="3280034"/>
            <a:ext cx="230413" cy="11773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1695" y="381000"/>
            <a:ext cx="8001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Rectangular Marquee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Tool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-এর সাহায্যে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চতুভূর্জাকৃতির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সিলেকশন  রেখা তৈরি করার পর  মাউস থেকে আঙুল তুলে নিলে পর্দায় চর্তুষ্কোনবিশিষ্ট সিলেকশন ভাসমান অবস্থায় থাকে।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4038600" y="2877531"/>
            <a:ext cx="783771" cy="748833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5148" y="5334000"/>
            <a:ext cx="794112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অবস্থায় মাউসে আঙুল চেপে ধরে সিলেকশনটি যেকোন স্থানে সরিয়ে নেওয়া যায়।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790" y="5943600"/>
            <a:ext cx="859881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সিলেকশনটি থাকা অবস্থায় বাহিরে ক্লিক করলে অথবা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Select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মেনু থেকে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Deselect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ক্লিক করলে সিলেকশন চলে যাবে।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128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8600"/>
            <a:ext cx="5867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সিলেকশনটি রঙ দিয়ে পূরণ করা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01170"/>
            <a:ext cx="4920343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টুলবক্সের নিচে কালার আইকনের উপরের রঙটি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Foreground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background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r="91208"/>
          <a:stretch/>
        </p:blipFill>
        <p:spPr bwMode="auto">
          <a:xfrm>
            <a:off x="6549573" y="1066800"/>
            <a:ext cx="1045028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3505200"/>
            <a:ext cx="5029200" cy="1815882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কীবোর্ডের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Alt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Backspace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Foreground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Ctrl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Backspace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background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রঙের পরিপূর্ণ হয়।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0800" y="4495800"/>
            <a:ext cx="2590800" cy="1524000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20657" y="3748083"/>
            <a:ext cx="25908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5751493"/>
            <a:ext cx="5682343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Ctrl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চেপে স্থানান্তরিত করলে কার্ট এবং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Ctrl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Alt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স্থানান্তরিত করলে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কপি হয়।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629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7432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sz="2400" dirty="0">
              <a:latin typeface="RinkiyMJ" pitchFamily="2" charset="0"/>
            </a:endParaRPr>
          </a:p>
        </p:txBody>
      </p:sp>
      <p:pic>
        <p:nvPicPr>
          <p:cNvPr id="4" name="Picture 2" descr="C:\Users\RAFI\Desktop\New folder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80" y="381365"/>
            <a:ext cx="2438400" cy="12912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2120" y="5486400"/>
            <a:ext cx="7315200" cy="64633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ফটোসপ ব্যবহার করে উপরের চিত্রটি তৈরি কর।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4203" y="529679"/>
            <a:ext cx="3731217" cy="92333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2133600"/>
            <a:ext cx="5257800" cy="28321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2743180" y="2514600"/>
            <a:ext cx="2971820" cy="2286000"/>
          </a:xfrm>
          <a:prstGeom prst="hexagon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2552700" y="2286000"/>
            <a:ext cx="3352800" cy="2133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33798" y="3112532"/>
            <a:ext cx="1066800" cy="10022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6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52240" y="466689"/>
            <a:ext cx="57150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Move Tool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মুভ টুল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980" y="5455038"/>
            <a:ext cx="893618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Move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একক টুল। এই টুল দ্বারা কোন লেয়ার, অবজেক্ট বা ইমেজের নির্বাচিত অংশকে ড্রাগ বা সিলেক্ট করে মুভ অর্থাৎ নড়ানো বা সরানো যায়।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r="91208" b="71648"/>
          <a:stretch/>
        </p:blipFill>
        <p:spPr bwMode="auto">
          <a:xfrm>
            <a:off x="2209800" y="1676400"/>
            <a:ext cx="48006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4473993" y="2819400"/>
            <a:ext cx="1850607" cy="901233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4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RISHNAPUR BHS\Desktop\Untitled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81" y="879613"/>
            <a:ext cx="8716619" cy="57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5920" y="1447800"/>
            <a:ext cx="4591880" cy="4648200"/>
          </a:xfrm>
          <a:prstGeom prst="rect">
            <a:avLst/>
          </a:prstGeom>
          <a:ln w="57150">
            <a:solidFill>
              <a:srgbClr val="002060"/>
            </a:solidFill>
            <a:prstDash val="dash"/>
          </a:ln>
          <a:scene3d>
            <a:camera prst="perspectiveContrastingRightFacing"/>
            <a:lightRig rig="threePt" dir="t"/>
          </a:scene3d>
        </p:spPr>
        <p:txBody>
          <a:bodyPr wrap="square">
            <a:prstTxWarp prst="textPlain">
              <a:avLst>
                <a:gd name="adj" fmla="val 51550"/>
              </a:avLst>
            </a:prstTxWarp>
            <a:spAutoFit/>
          </a:bodyPr>
          <a:lstStyle/>
          <a:p>
            <a:endParaRPr lang="as-IN" dirty="0"/>
          </a:p>
          <a:p>
            <a:r>
              <a:rPr lang="en-US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মোঃজাহিদুল ইসলাম </a:t>
            </a:r>
            <a:endParaRPr lang="as-IN" sz="2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 </a:t>
            </a:r>
            <a:endParaRPr lang="as-IN" sz="2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পুর্ব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কেওয়াবুনিয়া আকবারিয়া দাখিল মাদরাসা </a:t>
            </a:r>
          </a:p>
          <a:p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মাস্টার ট্রেইনার অব আইসিটি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UITRCE,BANBEIS</a:t>
            </a: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  আমতলী বরগুনা ।</a:t>
            </a:r>
            <a:endParaRPr lang="as-IN" sz="20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নং-01718165920</a:t>
            </a:r>
            <a:endParaRPr lang="as-IN" sz="2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zahidulislam7994@gmail.com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2999" y="1683026"/>
            <a:ext cx="3428999" cy="3587734"/>
          </a:xfrm>
          <a:prstGeom prst="rect">
            <a:avLst/>
          </a:prstGeom>
          <a:ln w="38100">
            <a:solidFill>
              <a:schemeClr val="tx1"/>
            </a:solidFill>
            <a:prstDash val="dashDot"/>
          </a:ln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endParaRPr lang="as-IN" dirty="0"/>
          </a:p>
          <a:p>
            <a:r>
              <a:rPr lang="as-IN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বিষয়ঃ</a:t>
            </a: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তথ্য</a:t>
            </a: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ও যোগাযোগ</a:t>
            </a:r>
            <a:endParaRPr lang="as-IN" sz="32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as-IN" sz="32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শ্রেণিঃ </a:t>
            </a:r>
            <a:r>
              <a:rPr lang="as-IN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নবম</a:t>
            </a: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/ দশম</a:t>
            </a:r>
            <a:endParaRPr lang="as-IN" sz="32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as-IN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পিরিয়ডঃ</a:t>
            </a:r>
            <a:endParaRPr lang="as-IN" sz="32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as-IN" sz="3200" dirty="0" smtClean="0">
                <a:solidFill>
                  <a:schemeClr val="accent6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অধ্যায়ঃ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-</a:t>
            </a:r>
            <a:r>
              <a:rPr lang="bn-BD" sz="3200" smtClean="0">
                <a:solidFill>
                  <a:schemeClr val="accent6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৫</a:t>
            </a:r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ম</a:t>
            </a:r>
            <a:endParaRPr lang="as-IN" sz="3200" dirty="0">
              <a:solidFill>
                <a:schemeClr val="accent6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as-IN" sz="3200" dirty="0" smtClean="0">
                <a:solidFill>
                  <a:schemeClr val="accent6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সময়ঃ</a:t>
            </a:r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৫০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মিনিট</a:t>
            </a:r>
            <a:endParaRPr lang="as-IN" sz="3200" dirty="0">
              <a:solidFill>
                <a:schemeClr val="accent6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as-IN" sz="3200" dirty="0" smtClean="0">
                <a:solidFill>
                  <a:schemeClr val="accent6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তারিখঃ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19-11-2019</a:t>
            </a:r>
            <a:endParaRPr lang="as-IN" sz="3200" dirty="0">
              <a:solidFill>
                <a:schemeClr val="accent6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endParaRPr lang="as-IN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152400"/>
            <a:ext cx="4572000" cy="3810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801" y="1410730"/>
            <a:ext cx="1331636" cy="13316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6721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30637" y="641664"/>
            <a:ext cx="2971800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486400"/>
            <a:ext cx="8763000" cy="64633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ফটোসপ ব্যবহার করে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ফেদার দিয়ে উপরের চিত্রটি তৈরি কর।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3343"/>
            <a:ext cx="2362200" cy="1562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17955"/>
            <a:ext cx="5672230" cy="267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0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143000"/>
            <a:ext cx="3200400" cy="1066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52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304800"/>
            <a:ext cx="3962400" cy="52322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সঠিক উত্তরটি বোর্ডে এসে লেখঃ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448580"/>
            <a:ext cx="7086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ফটোসপে প্রকার টুল আছে?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124200"/>
            <a:ext cx="1981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৯টি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3124200"/>
            <a:ext cx="1905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৯টি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896380"/>
            <a:ext cx="1981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) ৫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৯টি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3896380"/>
            <a:ext cx="1905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৬৯টি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658380"/>
            <a:ext cx="7010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(২) সিলেকশন টুল কত প্রকার?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6029980"/>
            <a:ext cx="19050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৫ প্রকার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5257800"/>
            <a:ext cx="19050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৩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6029980"/>
            <a:ext cx="19812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৪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5257800"/>
            <a:ext cx="19812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34100" y="101025"/>
            <a:ext cx="1752600" cy="7371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 descr="F:\ATAUR PICTUR\PICTURE\FUNNY ICON\t1000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04800"/>
            <a:ext cx="1036321" cy="609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999509" y="1334085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3600" dirty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8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2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951071"/>
            <a:ext cx="4343400" cy="801529"/>
          </a:xfrm>
          <a:prstGeom prst="downArrowCallout">
            <a:avLst>
              <a:gd name="adj1" fmla="val 12324"/>
              <a:gd name="adj2" fmla="val 235735"/>
              <a:gd name="adj3" fmla="val 25000"/>
              <a:gd name="adj4" fmla="val 6497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প্রশ্ন গুলোর উত্তর দাও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3995678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তুলির রঙকে কী বলে?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কীভাবে ব্যাকগ্রাউন্ড কালার পরিবর্তন করা যায়?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মুভ টুলের কাজ কী?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1752600"/>
            <a:ext cx="2514600" cy="2006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4100" y="101025"/>
            <a:ext cx="1752600" cy="7371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3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56450" y="621475"/>
            <a:ext cx="4800600" cy="808038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বাড়ীর কাজ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pPr>
                <a:defRPr/>
              </a:pPr>
              <a:t>11/19/2019</a:t>
            </a:fld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457200" y="4572000"/>
            <a:ext cx="83058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ফটোসপ ব্যবহার করে বাংলাদেশের পতাকা অংকন করে আনবে।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Afif\Desktop\নতুন\Picture\1524815_190190467842742_123901811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245" y="1814950"/>
            <a:ext cx="4392706" cy="2133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</p:spTree>
    <p:extLst>
      <p:ext uri="{BB962C8B-B14F-4D97-AF65-F5344CB8AC3E}">
        <p14:creationId xmlns:p14="http://schemas.microsoft.com/office/powerpoint/2010/main" val="247460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3120" y="304800"/>
            <a:ext cx="5105400" cy="134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249" y="1524000"/>
            <a:ext cx="5586412" cy="34674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4908" y="3421768"/>
            <a:ext cx="3528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endParaRPr lang="en-US" sz="96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8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build="allAtOnce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0689" y="570977"/>
            <a:ext cx="2969083" cy="92333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 </a:t>
            </a:r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7889" y="2024730"/>
            <a:ext cx="6705600" cy="34163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 :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যোগাযোগ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ফটোসপ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: ৫০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5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84839" y="2078931"/>
                <a:ext cx="8101956" cy="417639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bn-BD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5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এই </a:t>
                </a:r>
                <a:r>
                  <a:rPr lang="bn-BD" sz="5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পাঠ শেষে শিক্ষার্থীরা-</a:t>
                </a:r>
                <a:r>
                  <a:rPr lang="bn-BD" sz="5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----</a:t>
                </a:r>
                <a:endParaRPr lang="en-US" sz="5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bn-IN" sz="3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১। </a:t>
                </a:r>
                <a:r>
                  <a:rPr lang="bn-BD" sz="3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ফ</a:t>
                </a:r>
                <a:r>
                  <a:rPr lang="bn-BD" sz="3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টোসপের </a:t>
                </a:r>
                <a:r>
                  <a:rPr lang="bn-BD" sz="3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টুল পরিচয় বর্ণনা করতে </a:t>
                </a:r>
                <a:r>
                  <a:rPr lang="bn-BD" sz="3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bn-BD" sz="3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bn-IN" sz="3600" b="1" i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২</m:t>
                    </m:r>
                    <m:r>
                      <a:rPr lang="bn-IN" sz="3600" b="1" i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।</m:t>
                    </m:r>
                    <m:r>
                      <a:rPr lang="bn-IN" sz="3600" b="1" i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bn-BD" sz="3600" b="1" i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সিলেকশন</m:t>
                    </m:r>
                    <m:r>
                      <a:rPr lang="bn-BD" sz="3600" b="1" i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bn-BD" sz="3600" b="1" i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টুলের</m:t>
                    </m:r>
                    <m:r>
                      <a:rPr lang="bn-BD" sz="3600" b="1" i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bn-BD" sz="3600" b="1" i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ব্যবহার</m:t>
                    </m:r>
                    <m:r>
                      <a:rPr lang="bn-BD" sz="3600" b="1" i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</m:oMath>
                </a14:m>
                <a:r>
                  <a:rPr lang="bn-BD" sz="3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করতে </a:t>
                </a:r>
                <a:r>
                  <a:rPr lang="bn-BD" sz="3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bn-BD" sz="3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bn-IN" sz="3600" b="1" i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৩</m:t>
                    </m:r>
                    <m:r>
                      <a:rPr lang="bn-IN" sz="3600" b="1" i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।</m:t>
                    </m:r>
                    <m:r>
                      <a:rPr lang="bn-IN" sz="3600" b="1" i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bn-BD" sz="36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সিলেকশন</m:t>
                    </m:r>
                    <m:r>
                      <a:rPr lang="bn-BD" sz="36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bn-BD" sz="3600" b="1" i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স্থানান্তরিত</m:t>
                    </m:r>
                    <m:r>
                      <a:rPr lang="bn-BD" sz="3600" b="1" i="1" dirty="0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</m:oMath>
                </a14:m>
                <a:r>
                  <a:rPr lang="bn-BD" sz="36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করতে পারবে।</a:t>
                </a:r>
              </a:p>
              <a:p>
                <a:pPr>
                  <a:lnSpc>
                    <a:spcPct val="150000"/>
                  </a:lnSpc>
                </a:pPr>
                <a:r>
                  <a:rPr lang="bn-IN" sz="3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৪। </a:t>
                </a:r>
                <a:r>
                  <a:rPr lang="bn-BD" sz="3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অবজেক্টে ফেদার দিতে পারবে</a:t>
                </a:r>
                <a:r>
                  <a:rPr lang="en-US" sz="36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6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39" y="2078931"/>
                <a:ext cx="8101956" cy="4176394"/>
              </a:xfrm>
              <a:prstGeom prst="rect">
                <a:avLst/>
              </a:prstGeom>
              <a:blipFill>
                <a:blip r:embed="rId2"/>
                <a:stretch>
                  <a:fillRect l="-3976" b="-1001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76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00" y="1262611"/>
            <a:ext cx="3333750" cy="19746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10" y="1350815"/>
            <a:ext cx="3657600" cy="20096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50" y="3948555"/>
            <a:ext cx="3657600" cy="2362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706565" y="3519818"/>
            <a:ext cx="14478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ফটো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04931"/>
            <a:ext cx="86868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ইংরেজি নাম গুলো বল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3519817"/>
            <a:ext cx="14478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5486400"/>
            <a:ext cx="21336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টুলবক্স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8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680" y="422560"/>
            <a:ext cx="6324600" cy="110799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আজকের বিষয়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5" y="1912188"/>
            <a:ext cx="8610600" cy="45163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2887" y="2017065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টুলবক্স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70022"/>
            <a:ext cx="7467600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ফটোশপের টুলবক্স ও প্যালেট পরিচিতি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943" y="5486400"/>
            <a:ext cx="74676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ফটোসপে ৬৯ প্রকার টুল রয়েছে। এছাড়া অসংখ্য অপশন প্যালেট, ডায়লগ বক্স ইত্যাদি রয়েছে।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8252"/>
            <a:ext cx="7935913" cy="403814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914400" y="2895600"/>
            <a:ext cx="3048000" cy="25908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343400" y="3391126"/>
            <a:ext cx="3124200" cy="2128924"/>
          </a:xfrm>
          <a:prstGeom prst="straightConnector1">
            <a:avLst/>
          </a:prstGeom>
          <a:ln w="5715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16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751493"/>
            <a:ext cx="2895600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তুলি বা ব্রাশের রঙকে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Foreground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8000" y="5751491"/>
            <a:ext cx="3352800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ক্যানভাস বা পিছনের রঙকে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Background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2050" y="228600"/>
            <a:ext cx="3822700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 পরিচিতি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229475" cy="4141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Elbow Connector 5"/>
          <p:cNvCxnSpPr/>
          <p:nvPr/>
        </p:nvCxnSpPr>
        <p:spPr>
          <a:xfrm>
            <a:off x="1295400" y="4191000"/>
            <a:ext cx="3022600" cy="1905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066800" y="3944256"/>
            <a:ext cx="685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45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1447800"/>
            <a:ext cx="3623127" cy="40318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Photoshop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এর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ডানপাশে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নিচের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পেইজ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এর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মত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অংশ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থাকে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একে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palette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বলে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 Palette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এর আভিধানিক অর্থ রঙ গোলানোর বা মেশানোর পাত্র বা তক্তাবিশেষ।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843" y="1447800"/>
            <a:ext cx="3372757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3124201" y="304800"/>
            <a:ext cx="25908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Palette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3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699</Words>
  <Application>Microsoft Office PowerPoint</Application>
  <PresentationFormat>On-screen Show (4:3)</PresentationFormat>
  <Paragraphs>103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Calibri</vt:lpstr>
      <vt:lpstr>Cambria Math</vt:lpstr>
      <vt:lpstr>Nikosh</vt:lpstr>
      <vt:lpstr>NikoshBAN</vt:lpstr>
      <vt:lpstr>RinkiyMJ</vt:lpstr>
      <vt:lpstr>SabrenaTonnyMJ</vt:lpstr>
      <vt:lpstr>SutonnyOMJ</vt:lpstr>
      <vt:lpstr>Times New Roman</vt:lpstr>
      <vt:lpstr>Vrinda</vt:lpstr>
      <vt:lpstr>Wingdings 2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e2i Presents</cp:lastModifiedBy>
  <cp:revision>63</cp:revision>
  <dcterms:created xsi:type="dcterms:W3CDTF">2006-08-16T00:00:00Z</dcterms:created>
  <dcterms:modified xsi:type="dcterms:W3CDTF">2019-11-19T05:03:05Z</dcterms:modified>
</cp:coreProperties>
</file>