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9B46-4B68-41BD-98DA-34D83A37F07E}" type="datetimeFigureOut">
              <a:rPr lang="en-US" smtClean="0"/>
              <a:t>11/19/2019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1889-3B35-4C24-8D77-DD1CA6C831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9B46-4B68-41BD-98DA-34D83A37F07E}" type="datetimeFigureOut">
              <a:rPr lang="en-US" smtClean="0"/>
              <a:t>11/19/2019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1889-3B35-4C24-8D77-DD1CA6C831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9B46-4B68-41BD-98DA-34D83A37F07E}" type="datetimeFigureOut">
              <a:rPr lang="en-US" smtClean="0"/>
              <a:t>11/19/2019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1889-3B35-4C24-8D77-DD1CA6C831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9B46-4B68-41BD-98DA-34D83A37F07E}" type="datetimeFigureOut">
              <a:rPr lang="en-US" smtClean="0"/>
              <a:t>11/19/2019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1889-3B35-4C24-8D77-DD1CA6C831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9B46-4B68-41BD-98DA-34D83A37F07E}" type="datetimeFigureOut">
              <a:rPr lang="en-US" smtClean="0"/>
              <a:t>11/19/2019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1889-3B35-4C24-8D77-DD1CA6C831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9B46-4B68-41BD-98DA-34D83A37F07E}" type="datetimeFigureOut">
              <a:rPr lang="en-US" smtClean="0"/>
              <a:t>11/19/2019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1889-3B35-4C24-8D77-DD1CA6C831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9B46-4B68-41BD-98DA-34D83A37F07E}" type="datetimeFigureOut">
              <a:rPr lang="en-US" smtClean="0"/>
              <a:t>11/19/2019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1889-3B35-4C24-8D77-DD1CA6C831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9B46-4B68-41BD-98DA-34D83A37F07E}" type="datetimeFigureOut">
              <a:rPr lang="en-US" smtClean="0"/>
              <a:t>11/19/2019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1889-3B35-4C24-8D77-DD1CA6C831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9B46-4B68-41BD-98DA-34D83A37F07E}" type="datetimeFigureOut">
              <a:rPr lang="en-US" smtClean="0"/>
              <a:t>11/19/2019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1889-3B35-4C24-8D77-DD1CA6C831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9B46-4B68-41BD-98DA-34D83A37F07E}" type="datetimeFigureOut">
              <a:rPr lang="en-US" smtClean="0"/>
              <a:t>11/19/2019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1889-3B35-4C24-8D77-DD1CA6C831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9B46-4B68-41BD-98DA-34D83A37F07E}" type="datetimeFigureOut">
              <a:rPr lang="en-US" smtClean="0"/>
              <a:t>11/19/2019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1889-3B35-4C24-8D77-DD1CA6C831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19B46-4B68-41BD-98DA-34D83A37F07E}" type="datetimeFigureOut">
              <a:rPr lang="en-US" smtClean="0"/>
              <a:t>11/19/2019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A1889-3B35-4C24-8D77-DD1CA6C8311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  <a:latin typeface="IrabotiMJ" pitchFamily="2" charset="0"/>
              </a:rPr>
              <a:t>আসসালামু</a:t>
            </a:r>
            <a:r>
              <a:rPr lang="en-US" dirty="0" smtClean="0">
                <a:solidFill>
                  <a:srgbClr val="00B0F0"/>
                </a:solidFill>
                <a:latin typeface="Iraboti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IrabotiMJ" pitchFamily="2" charset="0"/>
              </a:rPr>
              <a:t>আলা</a:t>
            </a:r>
            <a:r>
              <a:rPr lang="bn-IN" dirty="0" smtClean="0">
                <a:solidFill>
                  <a:srgbClr val="00B0F0"/>
                </a:solidFill>
                <a:latin typeface="IrabotiMJ" pitchFamily="2" charset="0"/>
              </a:rPr>
              <a:t>ই</a:t>
            </a:r>
            <a:r>
              <a:rPr lang="en-US" dirty="0" smtClean="0">
                <a:solidFill>
                  <a:srgbClr val="00B0F0"/>
                </a:solidFill>
                <a:latin typeface="Iraboti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IrabotiMJ" pitchFamily="2" charset="0"/>
              </a:rPr>
              <a:t>কুম</a:t>
            </a:r>
            <a:endParaRPr lang="en-GB" dirty="0">
              <a:solidFill>
                <a:srgbClr val="00B0F0"/>
              </a:solidFill>
              <a:latin typeface="Iraboti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>
              <a:solidFill>
                <a:srgbClr val="00B050"/>
              </a:solidFill>
            </a:endParaRPr>
          </a:p>
          <a:p>
            <a:r>
              <a:rPr lang="bn-IN" dirty="0" smtClean="0">
                <a:solidFill>
                  <a:srgbClr val="00B050"/>
                </a:solidFill>
              </a:rPr>
              <a:t>তোমরা কেমন আছ?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/>
              <a:t>মোঃ হুমায়ুন কবির</a:t>
            </a:r>
            <a:br>
              <a:rPr lang="bn-IN" dirty="0" smtClean="0"/>
            </a:br>
            <a:r>
              <a:rPr lang="bn-IN" dirty="0" smtClean="0"/>
              <a:t>প্রভাষক (আরবি)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আসসালামু আলাই কুম</vt:lpstr>
      <vt:lpstr>মোঃ হুমায়ুন কবির প্রভাষক (আরবি)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আসসালামু আলাই কুম</dc:title>
  <dc:creator>Windows User</dc:creator>
  <cp:lastModifiedBy>Windows User</cp:lastModifiedBy>
  <cp:revision>5</cp:revision>
  <dcterms:created xsi:type="dcterms:W3CDTF">2019-11-19T06:00:05Z</dcterms:created>
  <dcterms:modified xsi:type="dcterms:W3CDTF">2019-11-19T06:22:48Z</dcterms:modified>
</cp:coreProperties>
</file>