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02C3-5504-40A2-9AB4-3CA1794C286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8850-6134-4435-9074-AFD863DE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8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02C3-5504-40A2-9AB4-3CA1794C286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8850-6134-4435-9074-AFD863DE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4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02C3-5504-40A2-9AB4-3CA1794C286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8850-6134-4435-9074-AFD863DE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52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02C3-5504-40A2-9AB4-3CA1794C286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8850-6134-4435-9074-AFD863DE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5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02C3-5504-40A2-9AB4-3CA1794C286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8850-6134-4435-9074-AFD863DE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00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02C3-5504-40A2-9AB4-3CA1794C286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8850-6134-4435-9074-AFD863DE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0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02C3-5504-40A2-9AB4-3CA1794C286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8850-6134-4435-9074-AFD863DE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24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02C3-5504-40A2-9AB4-3CA1794C286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8850-6134-4435-9074-AFD863DE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5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02C3-5504-40A2-9AB4-3CA1794C286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8850-6134-4435-9074-AFD863DE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9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02C3-5504-40A2-9AB4-3CA1794C286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8850-6134-4435-9074-AFD863DE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03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202C3-5504-40A2-9AB4-3CA1794C286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68850-6134-4435-9074-AFD863DE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39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202C3-5504-40A2-9AB4-3CA1794C286A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68850-6134-4435-9074-AFD863DEF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039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546225"/>
          </a:xfrm>
        </p:spPr>
        <p:txBody>
          <a:bodyPr>
            <a:normAutofit/>
          </a:bodyPr>
          <a:lstStyle/>
          <a:p>
            <a:r>
              <a:rPr lang="en-US" dirty="0" smtClean="0"/>
              <a:t>MD.HEMAYET HOSSAIN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19400"/>
            <a:ext cx="6400800" cy="2220686"/>
          </a:xfrm>
        </p:spPr>
        <p:txBody>
          <a:bodyPr/>
          <a:lstStyle/>
          <a:p>
            <a:r>
              <a:rPr lang="en-US" dirty="0" smtClean="0"/>
              <a:t>MONOARAZAMAN KRISHI COLLAGE</a:t>
            </a:r>
          </a:p>
          <a:p>
            <a:r>
              <a:rPr lang="en-US" dirty="0" smtClean="0"/>
              <a:t>KANAINAGAR.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79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MD.HEMAYET HOSSAIN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MD.HEMAYET HOSSAIN</dc:title>
  <dc:creator>uitrce_mohammadpur</dc:creator>
  <cp:lastModifiedBy>uitrce_mohammadpur</cp:lastModifiedBy>
  <cp:revision>2</cp:revision>
  <dcterms:created xsi:type="dcterms:W3CDTF">2019-11-19T05:46:05Z</dcterms:created>
  <dcterms:modified xsi:type="dcterms:W3CDTF">2019-11-19T06:04:55Z</dcterms:modified>
</cp:coreProperties>
</file>