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30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55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09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8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7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6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228600"/>
            <a:ext cx="685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BAB7852-266F-40DC-913C-FBEDB456B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879566"/>
            <a:ext cx="3276600" cy="359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7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09800" y="304800"/>
            <a:ext cx="4648200" cy="1295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1" y="2209800"/>
            <a:ext cx="702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কখন ইবাদত করা যায়না এবং কেন?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কিরামুন কাতেবীন মানে কী ? এদের </a:t>
            </a: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কাজ কী?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33801"/>
            <a:ext cx="807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উত্তর-১।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বা নাপাক অবস্থায় ইবাদত করা যায়না।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ইবাদতের জন্য ত্বাহারাত শর্ত , সুতরাং ত্বাহারাত ছাড়া ইবাদত কবুল হয়না।</a:t>
            </a:r>
          </a:p>
        </p:txBody>
      </p:sp>
    </p:spTree>
    <p:extLst>
      <p:ext uri="{BB962C8B-B14F-4D97-AF65-F5344CB8AC3E}">
        <p14:creationId xmlns:p14="http://schemas.microsoft.com/office/powerpoint/2010/main" val="367546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17455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উত্তর-২।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আমল লেখার জন্য সম্মানিত ২ জন ফেরেস্তা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মোতায়েন করেছেন, তাদেরাকে কিরামুন কাতেবীন বলে।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মানুষের ভাল মন্দ লিপিবদ্ধ 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2989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828800" y="533400"/>
            <a:ext cx="4572000" cy="1371600"/>
          </a:xfrm>
          <a:prstGeom prst="triangle">
            <a:avLst>
              <a:gd name="adj" fmla="val 5165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CF0634-D15C-498D-BF21-D8D2438FC56F}"/>
              </a:ext>
            </a:extLst>
          </p:cNvPr>
          <p:cNvSpPr txBox="1"/>
          <p:nvPr/>
        </p:nvSpPr>
        <p:spPr>
          <a:xfrm>
            <a:off x="1219200" y="2819400"/>
            <a:ext cx="678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কোন ভাষার শব্দ?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কী?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০৩। “মহান আল্লাহ অতিসুন্দর,তিনি  সুন্দর কে পছন্দ করেন”। এটি কার বাণি?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কী করতে হয়?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কী?</a:t>
            </a:r>
          </a:p>
        </p:txBody>
      </p:sp>
    </p:spTree>
    <p:extLst>
      <p:ext uri="{BB962C8B-B14F-4D97-AF65-F5344CB8AC3E}">
        <p14:creationId xmlns:p14="http://schemas.microsoft.com/office/powerpoint/2010/main" val="12962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6B1F0FE2-C9E7-449C-9607-CB521D0520B6}"/>
              </a:ext>
            </a:extLst>
          </p:cNvPr>
          <p:cNvSpPr/>
          <p:nvPr/>
        </p:nvSpPr>
        <p:spPr>
          <a:xfrm>
            <a:off x="2514600" y="457200"/>
            <a:ext cx="2743200" cy="1066800"/>
          </a:xfrm>
          <a:prstGeom prst="ellipse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68C861-1AD3-4642-8143-C412D3FFE481}"/>
              </a:ext>
            </a:extLst>
          </p:cNvPr>
          <p:cNvSpPr/>
          <p:nvPr/>
        </p:nvSpPr>
        <p:spPr>
          <a:xfrm>
            <a:off x="1219200" y="2209800"/>
            <a:ext cx="563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আরবি ভাষার শব্দ।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অপবিত্রতা।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রাসুল (সঃ) এর  বাণি।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হাত ধুতে হয়।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পবিত্রতা।</a:t>
            </a:r>
          </a:p>
        </p:txBody>
      </p:sp>
    </p:spTree>
    <p:extLst>
      <p:ext uri="{BB962C8B-B14F-4D97-AF65-F5344CB8AC3E}">
        <p14:creationId xmlns:p14="http://schemas.microsoft.com/office/powerpoint/2010/main" val="24316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0558B8A8-1F82-4AD7-A67E-D71FC860E498}"/>
              </a:ext>
            </a:extLst>
          </p:cNvPr>
          <p:cNvSpPr/>
          <p:nvPr/>
        </p:nvSpPr>
        <p:spPr>
          <a:xfrm>
            <a:off x="2133600" y="304800"/>
            <a:ext cx="3657600" cy="106680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F543C3-D35B-4D0B-86F9-5D6BA88D4DE8}"/>
              </a:ext>
            </a:extLst>
          </p:cNvPr>
          <p:cNvSpPr txBox="1"/>
          <p:nvPr/>
        </p:nvSpPr>
        <p:spPr>
          <a:xfrm>
            <a:off x="1066800" y="21336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কি? নাজাসাত থেকে পবিত্র হতে হবে কেনো?নাজাসাত বিষয়ে রাসুল (সঃ) কী বলেছেন?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466CD8-C4A8-4894-9AF2-4E16EF4F2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85800"/>
            <a:ext cx="3557706" cy="39167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F607AE-3B20-4038-B7FB-239C9F67D158}"/>
              </a:ext>
            </a:extLst>
          </p:cNvPr>
          <p:cNvSpPr txBox="1"/>
          <p:nvPr/>
        </p:nvSpPr>
        <p:spPr>
          <a:xfrm>
            <a:off x="2590800" y="452634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239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 আবু সাইদ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দেবোত্তর দাখিল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আটঘরিয়া,পাবনা ।</a:t>
            </a: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ফোনঃ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০১৭১৭২৮৯৫৫০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62400"/>
            <a:ext cx="1710438" cy="2168947"/>
          </a:xfrm>
          <a:prstGeom prst="ellipse">
            <a:avLst/>
          </a:prstGeom>
          <a:ln w="117475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93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3505200"/>
            <a:ext cx="3819526" cy="25463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57" y="3412129"/>
            <a:ext cx="2581275" cy="28596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7338"/>
            <a:ext cx="3759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3" y="80132"/>
            <a:ext cx="3721358" cy="2977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3048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0125" y="297180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ধৌত করছে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80349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662059"/>
            <a:ext cx="6248400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আকায়েদ ওয়াল ফিকহ</a:t>
            </a:r>
          </a:p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শ্রেণি-৮ম</a:t>
            </a:r>
          </a:p>
          <a:p>
            <a:pPr algn="ctr"/>
            <a:r>
              <a:rPr lang="bn-IN" sz="440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 </a:t>
            </a:r>
            <a:endParaRPr lang="bn-IN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FEBA68DF-9DEC-486D-9C41-51D3CEC46A22}"/>
              </a:ext>
            </a:extLst>
          </p:cNvPr>
          <p:cNvSpPr/>
          <p:nvPr/>
        </p:nvSpPr>
        <p:spPr>
          <a:xfrm>
            <a:off x="2133600" y="457200"/>
            <a:ext cx="4648200" cy="152400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40984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 অর্থ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খ্যা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 ও নাজাসাতের পার্থক্য করতে পারবে।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6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05177"/>
            <a:ext cx="6705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এর শাব্দিক অর্থঃ </a:t>
            </a:r>
          </a:p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 আরবি শব্দ অর্থ-মলিনতা, অপবিত্রতা, অশুচিতা।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 অর্থ-</a:t>
            </a:r>
          </a:p>
          <a:p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বস্তু শরীর অথবা অন্য পবিত্র বস্তুতে লাগলে তাকে অপবিত্র করে দেয়।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অপরিচ্ছন্নতাঃ 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 সব বস্তু সৌন্দর্য্য কমায়, মানুষের মনে ঘৃণা সৃষ্টি করে।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 – হাত না ধোওয়া, নক না কাটা,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দাঁত পরিস্কার না করা, নাক, চোখ , মাথা পরিস্কার না করা। 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পরিচ্ছন্নতার উপকারিতাঃ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রাসুল (সঃ) এরশাদ করেছেন- মহান আল্লাহ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অতিসুন্দর,তিনি  সুন্দর কে পছন্দ করেন।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মানুষের ভালবাসা পাওয়া যায়।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91812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হাত না ধোওয়া,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নক না কাটা,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০৩। দাঁত পরিস্কার না করা,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০৪। নাক, চোখ পরিস্কার না করা,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০৫। মাথা পরিস্কার না করা।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799185-5921-4A72-9663-225033A6524B}"/>
              </a:ext>
            </a:extLst>
          </p:cNvPr>
          <p:cNvSpPr/>
          <p:nvPr/>
        </p:nvSpPr>
        <p:spPr>
          <a:xfrm>
            <a:off x="2209800" y="304800"/>
            <a:ext cx="38100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7AF09-C157-4FED-89B1-FB5A382E1CC4}"/>
              </a:ext>
            </a:extLst>
          </p:cNvPr>
          <p:cNvSpPr/>
          <p:nvPr/>
        </p:nvSpPr>
        <p:spPr>
          <a:xfrm>
            <a:off x="685800" y="1524000"/>
            <a:ext cx="67818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ঘৃণার সৃষ্টি হয় এমন ৫টি বিষয়ের উল্লেখ করো-</a:t>
            </a:r>
          </a:p>
        </p:txBody>
      </p:sp>
    </p:spTree>
    <p:extLst>
      <p:ext uri="{BB962C8B-B14F-4D97-AF65-F5344CB8AC3E}">
        <p14:creationId xmlns:p14="http://schemas.microsoft.com/office/powerpoint/2010/main" val="39922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377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ctg com</dc:creator>
  <cp:lastModifiedBy>Minarul Is</cp:lastModifiedBy>
  <cp:revision>49</cp:revision>
  <dcterms:created xsi:type="dcterms:W3CDTF">2006-08-16T00:00:00Z</dcterms:created>
  <dcterms:modified xsi:type="dcterms:W3CDTF">2019-11-19T04:15:48Z</dcterms:modified>
</cp:coreProperties>
</file>