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33AB-C1E0-440A-9D6A-495A445B65B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9BFE-4299-45AD-8819-12774BB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3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33AB-C1E0-440A-9D6A-495A445B65B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9BFE-4299-45AD-8819-12774BB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5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33AB-C1E0-440A-9D6A-495A445B65B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9BFE-4299-45AD-8819-12774BB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7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33AB-C1E0-440A-9D6A-495A445B65B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9BFE-4299-45AD-8819-12774BB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33AB-C1E0-440A-9D6A-495A445B65B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9BFE-4299-45AD-8819-12774BB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5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33AB-C1E0-440A-9D6A-495A445B65B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9BFE-4299-45AD-8819-12774BB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33AB-C1E0-440A-9D6A-495A445B65B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9BFE-4299-45AD-8819-12774BB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6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33AB-C1E0-440A-9D6A-495A445B65B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9BFE-4299-45AD-8819-12774BB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33AB-C1E0-440A-9D6A-495A445B65B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9BFE-4299-45AD-8819-12774BB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4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33AB-C1E0-440A-9D6A-495A445B65B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9BFE-4299-45AD-8819-12774BB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5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33AB-C1E0-440A-9D6A-495A445B65B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9BFE-4299-45AD-8819-12774BB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0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33AB-C1E0-440A-9D6A-495A445B65BE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F9BFE-4299-45AD-8819-12774BB5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8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56" y="1524000"/>
            <a:ext cx="5562190" cy="3352801"/>
          </a:xfrm>
          <a:prstGeom prst="rect">
            <a:avLst/>
          </a:prstGeom>
          <a:noFill/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5" name="TextBox 2"/>
          <p:cNvSpPr txBox="1"/>
          <p:nvPr/>
        </p:nvSpPr>
        <p:spPr>
          <a:xfrm>
            <a:off x="1524000" y="449759"/>
            <a:ext cx="5931114" cy="769441"/>
          </a:xfrm>
          <a:prstGeom prst="rect">
            <a:avLst/>
          </a:prstGeom>
          <a:noFill/>
          <a:ln w="0"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 পানি কোথায় গিয়ে জমা হয়</a:t>
            </a:r>
            <a:r>
              <a:rPr lang="bn-BD" sz="44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752600" y="5334000"/>
            <a:ext cx="5180783" cy="707886"/>
          </a:xfrm>
          <a:prstGeom prst="rect">
            <a:avLst/>
          </a:prstGeom>
          <a:noFill/>
          <a:ln w="0"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 প্রচুর বৃষ্টি হচ্ছে</a:t>
            </a:r>
            <a:endParaRPr lang="en-US" sz="40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5486400" cy="3657600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5" name="TextBox 3"/>
          <p:cNvSpPr txBox="1"/>
          <p:nvPr/>
        </p:nvSpPr>
        <p:spPr>
          <a:xfrm>
            <a:off x="304800" y="619780"/>
            <a:ext cx="8534400" cy="523220"/>
          </a:xfrm>
          <a:prstGeom prst="rect">
            <a:avLst/>
          </a:prstGeom>
          <a:ln w="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হিমালয়ের বরফগলা পানি</a:t>
            </a:r>
            <a:r>
              <a:rPr lang="en-US" sz="2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বৃষ্টির পানিতে</a:t>
            </a:r>
            <a:r>
              <a:rPr lang="en-US" sz="2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নদীর অবস্থা কেমন হয়েছে?</a:t>
            </a:r>
            <a:endParaRPr lang="en-US" sz="28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2514600" y="591965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বর্ষাকালের পরিপুর্ণ নদী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32" y="636228"/>
            <a:ext cx="4521439" cy="2564172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5" name="TextBox 3"/>
          <p:cNvSpPr txBox="1"/>
          <p:nvPr/>
        </p:nvSpPr>
        <p:spPr>
          <a:xfrm>
            <a:off x="304800" y="4975137"/>
            <a:ext cx="8649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 পানি ও পাহাড় থেকে নেমে আসা পানি একসঙ্গে মিশে নদীগুলোরপানি উপচে দু-কুলের জনপদকে প্লাবিত করে।এভাবে বন্যার সৃষ্টি করে। </a:t>
            </a:r>
            <a:endParaRPr lang="en-US" sz="32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019800" y="3442378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 কী?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2051" y="343837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বন্যার ছবি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নীচের তারকা দেয়া স্থান গুলোর নাম বলতে পারবে?</a:t>
            </a:r>
            <a:endParaRPr lang="en-US" sz="36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800100" y="5638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বন্যাপ্রবন এলাকার মানচিত্র ।</a:t>
            </a:r>
            <a:endParaRPr lang="en-US" sz="40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43" y="1371600"/>
            <a:ext cx="6202956" cy="3878404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3691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3" name="Picture 2" descr="C:\Documents and Settings\Mainul Hoque\Desktop\Abid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848" y="1406234"/>
            <a:ext cx="6210301" cy="4006333"/>
          </a:xfrm>
          <a:prstGeom prst="rect">
            <a:avLst/>
          </a:prstGeom>
          <a:noFill/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5" name="TextBox 2"/>
          <p:cNvSpPr txBox="1"/>
          <p:nvPr/>
        </p:nvSpPr>
        <p:spPr>
          <a:xfrm>
            <a:off x="914400" y="498992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বন্যার ফলে নদীর পাড়ের অবস্থা কেমন হয়েছে?</a:t>
            </a:r>
            <a:endParaRPr lang="en-US" sz="3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971799" y="5664368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নদী ভাঙ্গন  </a:t>
            </a:r>
            <a:endParaRPr lang="en-US" sz="48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3" name="Picture 2" descr="C:\Documents and Settings\Mainul Hoque\Desktop\Abid\flooded_cro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371600"/>
            <a:ext cx="5399315" cy="3581401"/>
          </a:xfrm>
          <a:prstGeom prst="rect">
            <a:avLst/>
          </a:prstGeom>
          <a:noFill/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5" name="TextBox 5"/>
          <p:cNvSpPr txBox="1"/>
          <p:nvPr/>
        </p:nvSpPr>
        <p:spPr>
          <a:xfrm>
            <a:off x="1676399" y="5492675"/>
            <a:ext cx="524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বন্যার কারনে ফসল নষ্ট হয়েছে।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208314" y="304800"/>
            <a:ext cx="6487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বন্যায় ফসলের অবস্থা </a:t>
            </a:r>
            <a:r>
              <a:rPr lang="bn-BD" sz="40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কেমনদেখাচ্ছে</a:t>
            </a:r>
            <a:r>
              <a:rPr lang="bn-BD" sz="44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3" name="Picture 2" descr="C:\Documents and Settings\Mainul Hoque\Desktop\Abid\Bangladesh_1_24356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0"/>
            <a:ext cx="5972175" cy="3352800"/>
          </a:xfrm>
          <a:prstGeom prst="rect">
            <a:avLst/>
          </a:prstGeom>
          <a:noFill/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5" name="TextBox 2"/>
          <p:cNvSpPr txBox="1"/>
          <p:nvPr/>
        </p:nvSpPr>
        <p:spPr>
          <a:xfrm>
            <a:off x="2166937" y="411354"/>
            <a:ext cx="4686300" cy="707886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নিচের ছবিতে কী দেখছো?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585912" y="5334000"/>
            <a:ext cx="5576888" cy="707886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বন্যার ফলে নৌকায় আশ্রয় নিচ্ছে।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56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3" name="Picture 2" descr="C:\Documents and Settings\Mainul Hoque\Desktop\Abid\_43035449_umbrellas_ap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447800"/>
            <a:ext cx="6191250" cy="3933800"/>
          </a:xfrm>
          <a:prstGeom prst="rect">
            <a:avLst/>
          </a:prstGeom>
          <a:noFill/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5" name="TextBox 2"/>
          <p:cNvSpPr txBox="1"/>
          <p:nvPr/>
        </p:nvSpPr>
        <p:spPr>
          <a:xfrm>
            <a:off x="2514600" y="4966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নিচের ছবিতে কী দেখছো?</a:t>
            </a:r>
            <a:endParaRPr lang="en-US" sz="3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581149" y="5791200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বন্যার পানিতে ঘর বাড়ী রাস্তা  ডুবে গেছে।</a:t>
            </a:r>
            <a:endParaRPr lang="en-US" sz="3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2666999"/>
            <a:ext cx="8341917" cy="1524001"/>
          </a:xfrm>
          <a:prstGeom prst="rect">
            <a:avLst/>
          </a:prstGeom>
          <a:ln w="381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2000" b="1" dirty="0" smtClean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20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কী কী কারণে  বন্যা হয়?</a:t>
            </a:r>
            <a:endParaRPr lang="en-US" sz="44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বন্যার কারনে কী কী ক্ষতি হয়ে থাকে?</a:t>
            </a:r>
            <a:endParaRPr lang="en-US" sz="4400" dirty="0" smtClean="0">
              <a:solidFill>
                <a:srgbClr val="006600"/>
              </a:solidFill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10" y="457200"/>
            <a:ext cx="2354855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1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27" y="600076"/>
            <a:ext cx="2103944" cy="84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04800" y="2286000"/>
            <a:ext cx="8458200" cy="2308324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bn-BD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বন্যা কবলিত ২টি প্রধান এলাকার নাম বল।</a:t>
            </a:r>
            <a:br>
              <a:rPr lang="bn-BD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বন্যার কারণে ক্ষতিকর যে কোন একটি অসুবিধার  </a:t>
            </a:r>
          </a:p>
          <a:p>
            <a:r>
              <a:rPr lang="bn-BD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নাম বল। </a:t>
            </a:r>
          </a:p>
          <a:p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bn-BD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কোন কোন সালে বাংলাদেশে মারাত্মক বন্যা হয়েছিল?</a:t>
            </a:r>
            <a:endParaRPr lang="en-US" sz="3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" y="13855"/>
            <a:ext cx="9118627" cy="6840770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glow rad="203200">
              <a:schemeClr val="accent2">
                <a:satMod val="175000"/>
                <a:alpha val="85000"/>
              </a:schemeClr>
            </a:glow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457200"/>
            <a:ext cx="8153400" cy="6019800"/>
            <a:chOff x="803565" y="771760"/>
            <a:chExt cx="7543800" cy="53796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65" y="771760"/>
              <a:ext cx="7543800" cy="53796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997525" y="5917520"/>
              <a:ext cx="624840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HARUN AR RASHID</a:t>
              </a:r>
              <a:r>
                <a:rPr lang="en-US" sz="9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ASSISTANT TEACHER (ICT), JOT </a:t>
              </a:r>
              <a:r>
                <a:rPr lang="en-US" sz="9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ATAULLA DAKHIL MADRASAH</a:t>
              </a:r>
              <a:r>
                <a:rPr lang="en-US" sz="9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GOPALPUR , TANGAIL</a:t>
              </a:r>
              <a:endParaRPr lang="en-US" sz="9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27365" y="685800"/>
            <a:ext cx="765463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cap="none" spc="50" dirty="0" smtClean="0">
                <a:ln w="11430"/>
                <a:solidFill>
                  <a:srgbClr val="00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bn-IN" sz="6000" b="1" spc="50" dirty="0" smtClean="0">
                <a:ln w="11430"/>
                <a:solidFill>
                  <a:srgbClr val="00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b="1" cap="none" spc="50" dirty="0">
              <a:ln w="11430"/>
              <a:solidFill>
                <a:srgbClr val="00CC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799"/>
            <a:ext cx="2819400" cy="266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277090" y="4876800"/>
            <a:ext cx="8534400" cy="1524000"/>
          </a:xfrm>
          <a:prstGeom prst="rect">
            <a:avLst/>
          </a:prstGeom>
          <a:ln w="4445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sx="1000" sy="1000" algn="ctr">
              <a:srgbClr val="00206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কিভাবে বন্যা আমাদের দেশের মানুষের উপর প্রভাব বিস্তার করে-ব্যাখ্যা কর</a:t>
            </a:r>
            <a:r>
              <a:rPr lang="en-US" sz="2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04800"/>
            <a:ext cx="2296110" cy="106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02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1835"/>
            <a:ext cx="8153400" cy="594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5335">
            <a:off x="2414138" y="1844697"/>
            <a:ext cx="4572000" cy="32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5" name="Picture 4" descr="No phot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41" y="304800"/>
            <a:ext cx="1205345" cy="1205345"/>
          </a:xfrm>
          <a:prstGeom prst="rect">
            <a:avLst/>
          </a:prstGeom>
          <a:noFill/>
          <a:ln w="254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25" y="2633024"/>
            <a:ext cx="3660006" cy="3490686"/>
          </a:xfrm>
          <a:prstGeom prst="rect">
            <a:avLst/>
          </a:prstGeom>
          <a:ln w="28575" cap="sq" cmpd="thickThin">
            <a:gradFill flip="none" rotWithShape="1">
              <a:gsLst>
                <a:gs pos="0">
                  <a:srgbClr val="0000FF">
                    <a:lumMod val="16000"/>
                  </a:srgbClr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0"/>
              <a:tileRect/>
            </a:gradFill>
            <a:prstDash val="solid"/>
            <a:miter lim="800000"/>
          </a:ln>
          <a:effectLst>
            <a:glow rad="63500">
              <a:srgbClr val="964B00"/>
            </a:glow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7" y="398318"/>
            <a:ext cx="2306784" cy="111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" y="2633024"/>
            <a:ext cx="3737899" cy="3510812"/>
          </a:xfrm>
          <a:prstGeom prst="rect">
            <a:avLst/>
          </a:prstGeom>
          <a:ln w="508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10774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655" y="243840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বিষয়ঃ বাংলাদেশ ও বিশ্বপরিচয় </a:t>
            </a: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সপ্তম</a:t>
            </a:r>
            <a:endParaRPr lang="en-US" sz="3200" b="1" dirty="0" smtClean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BD" sz="3200" b="1" dirty="0" smtClean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200" b="1" dirty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bn-IN" sz="32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পরির্তনের ফলে সৃষ্ট</a:t>
            </a:r>
            <a:r>
              <a:rPr lang="en-US" sz="32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দুযোগ</a:t>
            </a:r>
          </a:p>
          <a:p>
            <a:pPr algn="ctr"/>
            <a:r>
              <a:rPr lang="bn-IN" sz="32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সময়ঃ৫০মিনিট</a:t>
            </a:r>
            <a:r>
              <a:rPr lang="bn-BD" sz="32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39072"/>
            <a:ext cx="3207226" cy="4151398"/>
          </a:xfrm>
          <a:prstGeom prst="rect">
            <a:avLst/>
          </a:prstGeom>
          <a:ln w="60325" cap="sq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87" y="457199"/>
            <a:ext cx="2345713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3" name="Picture 2" descr="C:\Documents and Settings\Mainul Hoque\Desktop\Abid\_43035449_umbrellas_ap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216" y="1421078"/>
            <a:ext cx="6222867" cy="4038600"/>
          </a:xfrm>
          <a:prstGeom prst="rect">
            <a:avLst/>
          </a:prstGeom>
          <a:noFill/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5" name="TextBox 2"/>
          <p:cNvSpPr txBox="1"/>
          <p:nvPr/>
        </p:nvSpPr>
        <p:spPr>
          <a:xfrm>
            <a:off x="1466850" y="457200"/>
            <a:ext cx="594360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নিচের ছবিতে  তোমরা কী দেখছো?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2209800" y="498764"/>
            <a:ext cx="5257800" cy="639762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নিচের ছবিতে  তোমরা কী দেখছো?</a:t>
            </a:r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5" name="Picture 4" descr="C:\Documents and Settings\Mainul Hoque\Desktop\Abid\bd_flood_image_25aug.jp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3655" y="1593273"/>
            <a:ext cx="4869494" cy="4252070"/>
          </a:xfrm>
          <a:prstGeom prst="rect">
            <a:avLst/>
          </a:prstGeom>
          <a:noFill/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3691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" y="-22754"/>
            <a:ext cx="9143999" cy="68807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60" y="2327564"/>
            <a:ext cx="4384234" cy="3212874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grpSp>
        <p:nvGrpSpPr>
          <p:cNvPr id="17" name="Group 16"/>
          <p:cNvGrpSpPr/>
          <p:nvPr/>
        </p:nvGrpSpPr>
        <p:grpSpPr>
          <a:xfrm>
            <a:off x="3291828" y="657077"/>
            <a:ext cx="2153081" cy="860790"/>
            <a:chOff x="2471813" y="1264827"/>
            <a:chExt cx="3836444" cy="1427972"/>
          </a:xfrm>
        </p:grpSpPr>
        <p:sp>
          <p:nvSpPr>
            <p:cNvPr id="18" name="Flowchart: Terminator 17"/>
            <p:cNvSpPr/>
            <p:nvPr/>
          </p:nvSpPr>
          <p:spPr>
            <a:xfrm>
              <a:off x="2471813" y="1264827"/>
              <a:ext cx="3836444" cy="827039"/>
            </a:xfrm>
            <a:prstGeom prst="flowChartTerminator">
              <a:avLst/>
            </a:prstGeom>
            <a:solidFill>
              <a:srgbClr val="006600"/>
            </a:solidFill>
            <a:ln>
              <a:noFill/>
            </a:ln>
            <a:effectLst>
              <a:glow rad="190500">
                <a:srgbClr val="009900">
                  <a:alpha val="92941"/>
                </a:srgb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000" b="1" u="sng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বন্যা</a:t>
              </a:r>
              <a:endParaRPr lang="en-US" sz="100" b="1" u="sng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944818" y="2082651"/>
              <a:ext cx="2895566" cy="610148"/>
              <a:chOff x="2944818" y="2082651"/>
              <a:chExt cx="2895566" cy="610148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979452" y="2486131"/>
                <a:ext cx="533400" cy="199407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" name="Minus 20"/>
              <p:cNvSpPr/>
              <p:nvPr/>
            </p:nvSpPr>
            <p:spPr>
              <a:xfrm rot="5400000">
                <a:off x="3021807" y="2027952"/>
                <a:ext cx="455622" cy="609600"/>
              </a:xfrm>
              <a:prstGeom prst="mathMinus">
                <a:avLst/>
              </a:prstGeom>
              <a:solidFill>
                <a:srgbClr val="0099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697903" y="2493392"/>
                <a:ext cx="533400" cy="199407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" name="Minus 22"/>
              <p:cNvSpPr/>
              <p:nvPr/>
            </p:nvSpPr>
            <p:spPr>
              <a:xfrm rot="5400000">
                <a:off x="3735697" y="2019442"/>
                <a:ext cx="464750" cy="609601"/>
              </a:xfrm>
              <a:prstGeom prst="mathMinus">
                <a:avLst/>
              </a:prstGeom>
              <a:solidFill>
                <a:srgbClr val="0099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452631" y="2493392"/>
                <a:ext cx="533400" cy="199407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" name="Minus 24"/>
              <p:cNvSpPr/>
              <p:nvPr/>
            </p:nvSpPr>
            <p:spPr>
              <a:xfrm rot="5400000">
                <a:off x="4493042" y="2024324"/>
                <a:ext cx="459514" cy="609601"/>
              </a:xfrm>
              <a:prstGeom prst="mathMinus">
                <a:avLst/>
              </a:prstGeom>
              <a:solidFill>
                <a:srgbClr val="0099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65418" y="2478878"/>
                <a:ext cx="533400" cy="199407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" name="Minus 26"/>
              <p:cNvSpPr/>
              <p:nvPr/>
            </p:nvSpPr>
            <p:spPr>
              <a:xfrm rot="5400000">
                <a:off x="5299992" y="2013442"/>
                <a:ext cx="471183" cy="609601"/>
              </a:xfrm>
              <a:prstGeom prst="mathMinus">
                <a:avLst/>
              </a:prstGeom>
              <a:solidFill>
                <a:srgbClr val="0099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1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4400" y="2438400"/>
            <a:ext cx="6629400" cy="70788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as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as-IN" sz="4000" b="1" dirty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as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..........</a:t>
            </a:r>
            <a:endParaRPr lang="en-US" sz="4000" b="1" dirty="0">
              <a:ln/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581400"/>
            <a:ext cx="8229600" cy="175432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 কি তা বলতে পারবে।</a:t>
            </a:r>
            <a:endParaRPr lang="en-US" sz="3600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কারন বর্ননা করতে পারবে।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ক্ষয়-ক্ষতি ব্যাখ্যা করতে পারবে।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99" y="533400"/>
            <a:ext cx="2108200" cy="990600"/>
          </a:xfrm>
          <a:prstGeom prst="roundRect">
            <a:avLst>
              <a:gd name="adj" fmla="val 8594"/>
            </a:avLst>
          </a:prstGeom>
          <a:solidFill>
            <a:schemeClr val="tx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1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73559"/>
            <a:ext cx="7239000" cy="769441"/>
          </a:xfrm>
          <a:prstGeom prst="rect">
            <a:avLst/>
          </a:prstGeom>
          <a:noFill/>
          <a:ln w="0" cmpd="tri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হিমালয় থেকে কি প্রবাহিত হচ্ছে?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33400" y="5496580"/>
            <a:ext cx="8305800" cy="52322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rgbClr val="002060"/>
                </a:solidFill>
              </a:rPr>
              <a:t>হিমালয় পর্বত থেকে বরফগলা পানি নেমে আসছে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70660"/>
            <a:ext cx="5410200" cy="3329940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3691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222</Words>
  <Application>Microsoft Office PowerPoint</Application>
  <PresentationFormat>On-screen Show (4:3)</PresentationFormat>
  <Paragraphs>41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harun</cp:lastModifiedBy>
  <cp:revision>14</cp:revision>
  <dcterms:created xsi:type="dcterms:W3CDTF">2019-11-18T13:19:17Z</dcterms:created>
  <dcterms:modified xsi:type="dcterms:W3CDTF">2019-11-19T01:42:16Z</dcterms:modified>
</cp:coreProperties>
</file>