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5" r:id="rId11"/>
    <p:sldId id="263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1EEA"/>
    <a:srgbClr val="09F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image" Target="../media/image13.jpe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image" Target="../media/image13.jpe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2.jpeg"/><Relationship Id="rId5" Type="http://schemas.openxmlformats.org/officeDocument/2006/relationships/image" Target="../media/image23.jpe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47F8AE-2B40-491E-BE85-866ED2C4EE11}" type="doc">
      <dgm:prSet loTypeId="urn:microsoft.com/office/officeart/2005/8/layout/vList3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04C6E72-DBF6-4BED-9ADC-00567BA3232E}">
      <dgm:prSet phldrT="[Text]" phldr="1"/>
      <dgm:spPr>
        <a:pattFill prst="pct75">
          <a:fgClr>
            <a:schemeClr val="accent4">
              <a:hueOff val="0"/>
              <a:satOff val="0"/>
              <a:lumOff val="0"/>
            </a:schemeClr>
          </a:fgClr>
          <a:bgClr>
            <a:schemeClr val="bg1"/>
          </a:bgClr>
        </a:pattFill>
      </dgm:spPr>
      <dgm:t>
        <a:bodyPr/>
        <a:lstStyle/>
        <a:p>
          <a:endParaRPr lang="en-US" dirty="0"/>
        </a:p>
      </dgm:t>
    </dgm:pt>
    <dgm:pt modelId="{210FEC98-9A9E-47D1-BFB1-BA2AB4511E04}" type="parTrans" cxnId="{A2BE1257-FD6D-4F60-8406-E5BC608CED3C}">
      <dgm:prSet/>
      <dgm:spPr/>
      <dgm:t>
        <a:bodyPr/>
        <a:lstStyle/>
        <a:p>
          <a:endParaRPr lang="en-US"/>
        </a:p>
      </dgm:t>
    </dgm:pt>
    <dgm:pt modelId="{87FF9783-7F2E-4C6C-A2D3-06CDC5CA8DDD}" type="sibTrans" cxnId="{A2BE1257-FD6D-4F60-8406-E5BC608CED3C}">
      <dgm:prSet/>
      <dgm:spPr/>
      <dgm:t>
        <a:bodyPr/>
        <a:lstStyle/>
        <a:p>
          <a:endParaRPr lang="en-US"/>
        </a:p>
      </dgm:t>
    </dgm:pt>
    <dgm:pt modelId="{E1B8A33C-4411-4F22-A6CA-B13ED7D82DFB}">
      <dgm:prSet phldrT="[Text]" custT="1"/>
      <dgm:spPr>
        <a:pattFill prst="sphere">
          <a:fgClr>
            <a:schemeClr val="accent4">
              <a:hueOff val="9800891"/>
              <a:satOff val="-40777"/>
              <a:lumOff val="9608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en-US" sz="3200" dirty="0" err="1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মাছ</a:t>
          </a:r>
          <a:r>
            <a:rPr lang="en-US" sz="3200" dirty="0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সংরক্ষণ</a:t>
          </a:r>
          <a:r>
            <a:rPr lang="en-US" sz="3200" dirty="0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dirty="0" err="1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পরিবহন</a:t>
          </a:r>
          <a:r>
            <a:rPr lang="en-US" sz="3200" dirty="0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প্রকৃয়া</a:t>
          </a:r>
          <a:r>
            <a:rPr lang="en-US" sz="3200" dirty="0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200" dirty="0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dirty="0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dirty="0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8625F406-3556-4E01-8601-EE04B98507C0}" type="parTrans" cxnId="{BE286014-C864-48A2-B6ED-D0C20FD59C28}">
      <dgm:prSet/>
      <dgm:spPr/>
      <dgm:t>
        <a:bodyPr/>
        <a:lstStyle/>
        <a:p>
          <a:endParaRPr lang="en-US"/>
        </a:p>
      </dgm:t>
    </dgm:pt>
    <dgm:pt modelId="{1D4A3366-2B1A-45AF-A14B-003FB8F2459A}" type="sibTrans" cxnId="{BE286014-C864-48A2-B6ED-D0C20FD59C28}">
      <dgm:prSet/>
      <dgm:spPr/>
      <dgm:t>
        <a:bodyPr/>
        <a:lstStyle/>
        <a:p>
          <a:endParaRPr lang="en-US"/>
        </a:p>
      </dgm:t>
    </dgm:pt>
    <dgm:pt modelId="{4A750917-37AD-46C1-B548-36064089E4C9}">
      <dgm:prSet phldrT="[Text]" custT="1"/>
      <dgm:spPr>
        <a:pattFill prst="lgCheck">
          <a:fgClr>
            <a:schemeClr val="accent4">
              <a:hueOff val="4900445"/>
              <a:satOff val="-20388"/>
              <a:lumOff val="4804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en-US" sz="3200" dirty="0" err="1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মাছের</a:t>
          </a:r>
          <a:r>
            <a:rPr lang="en-US" sz="32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গুনাগুনের</a:t>
          </a:r>
          <a:r>
            <a:rPr lang="en-US" sz="32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200" dirty="0" err="1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উপর</a:t>
          </a:r>
          <a:r>
            <a:rPr lang="en-US" sz="32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ভিত্তি</a:t>
          </a:r>
          <a:r>
            <a:rPr lang="en-US" sz="32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32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গ্রেডে</a:t>
          </a:r>
          <a:r>
            <a:rPr lang="en-US" sz="32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ভাগ</a:t>
          </a:r>
          <a:r>
            <a:rPr lang="en-US" sz="32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763C4770-A3E1-4FDE-9583-5F246AD9BABC}" type="sibTrans" cxnId="{D122A543-2E6A-4E84-89AA-75A91174518D}">
      <dgm:prSet/>
      <dgm:spPr/>
      <dgm:t>
        <a:bodyPr/>
        <a:lstStyle/>
        <a:p>
          <a:endParaRPr lang="en-US"/>
        </a:p>
      </dgm:t>
    </dgm:pt>
    <dgm:pt modelId="{18F748AE-D8FA-4BF4-AD67-2BB97C8848C7}" type="parTrans" cxnId="{D122A543-2E6A-4E84-89AA-75A91174518D}">
      <dgm:prSet/>
      <dgm:spPr/>
      <dgm:t>
        <a:bodyPr/>
        <a:lstStyle/>
        <a:p>
          <a:endParaRPr lang="en-US"/>
        </a:p>
      </dgm:t>
    </dgm:pt>
    <dgm:pt modelId="{9885B883-27F7-42E5-B3B9-8EC95ABCA8F5}" type="pres">
      <dgm:prSet presAssocID="{5747F8AE-2B40-491E-BE85-866ED2C4EE11}" presName="linearFlow" presStyleCnt="0">
        <dgm:presLayoutVars>
          <dgm:dir/>
          <dgm:resizeHandles val="exact"/>
        </dgm:presLayoutVars>
      </dgm:prSet>
      <dgm:spPr/>
    </dgm:pt>
    <dgm:pt modelId="{BE118758-EDB1-4FFD-9292-9095ACEDD17E}" type="pres">
      <dgm:prSet presAssocID="{404C6E72-DBF6-4BED-9ADC-00567BA3232E}" presName="composite" presStyleCnt="0"/>
      <dgm:spPr/>
    </dgm:pt>
    <dgm:pt modelId="{B1AABC28-F4F6-4052-8FB3-DBE5E75502AC}" type="pres">
      <dgm:prSet presAssocID="{404C6E72-DBF6-4BED-9ADC-00567BA3232E}" presName="imgShp" presStyleLbl="fgImgPlace1" presStyleIdx="0" presStyleCnt="3" custScaleX="2000000" custScaleY="2000000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8AF8100B-1DBA-4CC1-90BB-06D3B69E9F31}" type="pres">
      <dgm:prSet presAssocID="{404C6E72-DBF6-4BED-9ADC-00567BA3232E}" presName="txShp" presStyleLbl="node1" presStyleIdx="0" presStyleCnt="3" custScaleY="1217206" custLinFactNeighborX="9375" custLinFactNeighborY="16396">
        <dgm:presLayoutVars>
          <dgm:bulletEnabled val="1"/>
        </dgm:presLayoutVars>
      </dgm:prSet>
      <dgm:spPr/>
    </dgm:pt>
    <dgm:pt modelId="{52AB7D9A-6CB8-4E58-8009-65B7F631B04B}" type="pres">
      <dgm:prSet presAssocID="{87FF9783-7F2E-4C6C-A2D3-06CDC5CA8DDD}" presName="spacing" presStyleCnt="0"/>
      <dgm:spPr/>
    </dgm:pt>
    <dgm:pt modelId="{849D926C-5846-4633-A0A9-9F1631E59A6C}" type="pres">
      <dgm:prSet presAssocID="{4A750917-37AD-46C1-B548-36064089E4C9}" presName="composite" presStyleCnt="0"/>
      <dgm:spPr/>
    </dgm:pt>
    <dgm:pt modelId="{239F259E-05F8-439D-A3D6-BCE76F309685}" type="pres">
      <dgm:prSet presAssocID="{4A750917-37AD-46C1-B548-36064089E4C9}" presName="imgShp" presStyleLbl="fgImgPlace1" presStyleIdx="1" presStyleCnt="3" custScaleX="2000000" custScaleY="2000000" custLinFactX="-300000" custLinFactNeighborX="-355844" custLinFactNeighborY="49188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D5415565-A792-418C-B5F8-4D83CBDDAA2B}" type="pres">
      <dgm:prSet presAssocID="{4A750917-37AD-46C1-B548-36064089E4C9}" presName="txShp" presStyleLbl="node1" presStyleIdx="1" presStyleCnt="3" custScaleX="123402" custScaleY="1300606" custLinFactNeighborX="21267" custLinFactNeighborY="-16396">
        <dgm:presLayoutVars>
          <dgm:bulletEnabled val="1"/>
        </dgm:presLayoutVars>
      </dgm:prSet>
      <dgm:spPr/>
    </dgm:pt>
    <dgm:pt modelId="{4AD14D1C-5FB3-4FD6-B12D-1E7C37FDBFE7}" type="pres">
      <dgm:prSet presAssocID="{763C4770-A3E1-4FDE-9583-5F246AD9BABC}" presName="spacing" presStyleCnt="0"/>
      <dgm:spPr/>
    </dgm:pt>
    <dgm:pt modelId="{01E549C6-E9C8-4DCA-9E23-F244B1A293D4}" type="pres">
      <dgm:prSet presAssocID="{E1B8A33C-4411-4F22-A6CA-B13ED7D82DFB}" presName="composite" presStyleCnt="0"/>
      <dgm:spPr/>
    </dgm:pt>
    <dgm:pt modelId="{11B9F4A0-F6F5-4AB3-9621-90C1066F98A7}" type="pres">
      <dgm:prSet presAssocID="{E1B8A33C-4411-4F22-A6CA-B13ED7D82DFB}" presName="imgShp" presStyleLbl="fgImgPlace1" presStyleIdx="2" presStyleCnt="3" custScaleX="2000000" custScaleY="2000000"/>
      <dgm:spPr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  <dgm:pt modelId="{FC6A802D-2CF1-4E7C-88B8-5E204DEC971E}" type="pres">
      <dgm:prSet presAssocID="{E1B8A33C-4411-4F22-A6CA-B13ED7D82DFB}" presName="txShp" presStyleLbl="node1" presStyleIdx="2" presStyleCnt="3" custScaleY="1203657" custLinFactNeighborX="9183" custLinFactNeighborY="32793">
        <dgm:presLayoutVars>
          <dgm:bulletEnabled val="1"/>
        </dgm:presLayoutVars>
      </dgm:prSet>
      <dgm:spPr/>
    </dgm:pt>
  </dgm:ptLst>
  <dgm:cxnLst>
    <dgm:cxn modelId="{0C133C08-7D14-4DC7-90FA-DB0230DBE676}" type="presOf" srcId="{5747F8AE-2B40-491E-BE85-866ED2C4EE11}" destId="{9885B883-27F7-42E5-B3B9-8EC95ABCA8F5}" srcOrd="0" destOrd="0" presId="urn:microsoft.com/office/officeart/2005/8/layout/vList3"/>
    <dgm:cxn modelId="{BE286014-C864-48A2-B6ED-D0C20FD59C28}" srcId="{5747F8AE-2B40-491E-BE85-866ED2C4EE11}" destId="{E1B8A33C-4411-4F22-A6CA-B13ED7D82DFB}" srcOrd="2" destOrd="0" parTransId="{8625F406-3556-4E01-8601-EE04B98507C0}" sibTransId="{1D4A3366-2B1A-45AF-A14B-003FB8F2459A}"/>
    <dgm:cxn modelId="{345B6038-7636-4D89-9154-5B7746CFD4A3}" type="presOf" srcId="{404C6E72-DBF6-4BED-9ADC-00567BA3232E}" destId="{8AF8100B-1DBA-4CC1-90BB-06D3B69E9F31}" srcOrd="0" destOrd="0" presId="urn:microsoft.com/office/officeart/2005/8/layout/vList3"/>
    <dgm:cxn modelId="{D122A543-2E6A-4E84-89AA-75A91174518D}" srcId="{5747F8AE-2B40-491E-BE85-866ED2C4EE11}" destId="{4A750917-37AD-46C1-B548-36064089E4C9}" srcOrd="1" destOrd="0" parTransId="{18F748AE-D8FA-4BF4-AD67-2BB97C8848C7}" sibTransId="{763C4770-A3E1-4FDE-9583-5F246AD9BABC}"/>
    <dgm:cxn modelId="{4F37294B-8520-4E01-9AB2-15DD2EABDC2B}" type="presOf" srcId="{4A750917-37AD-46C1-B548-36064089E4C9}" destId="{D5415565-A792-418C-B5F8-4D83CBDDAA2B}" srcOrd="0" destOrd="0" presId="urn:microsoft.com/office/officeart/2005/8/layout/vList3"/>
    <dgm:cxn modelId="{A2BE1257-FD6D-4F60-8406-E5BC608CED3C}" srcId="{5747F8AE-2B40-491E-BE85-866ED2C4EE11}" destId="{404C6E72-DBF6-4BED-9ADC-00567BA3232E}" srcOrd="0" destOrd="0" parTransId="{210FEC98-9A9E-47D1-BFB1-BA2AB4511E04}" sibTransId="{87FF9783-7F2E-4C6C-A2D3-06CDC5CA8DDD}"/>
    <dgm:cxn modelId="{4734ED84-2E0D-49D2-BD90-3F52B693CEC1}" type="presOf" srcId="{E1B8A33C-4411-4F22-A6CA-B13ED7D82DFB}" destId="{FC6A802D-2CF1-4E7C-88B8-5E204DEC971E}" srcOrd="0" destOrd="0" presId="urn:microsoft.com/office/officeart/2005/8/layout/vList3"/>
    <dgm:cxn modelId="{F18687A2-BE9D-4EE1-9AD3-CB40A740EA3E}" type="presParOf" srcId="{9885B883-27F7-42E5-B3B9-8EC95ABCA8F5}" destId="{BE118758-EDB1-4FFD-9292-9095ACEDD17E}" srcOrd="0" destOrd="0" presId="urn:microsoft.com/office/officeart/2005/8/layout/vList3"/>
    <dgm:cxn modelId="{6CB9E08A-EDD7-466C-B3EF-21494ACCFCC8}" type="presParOf" srcId="{BE118758-EDB1-4FFD-9292-9095ACEDD17E}" destId="{B1AABC28-F4F6-4052-8FB3-DBE5E75502AC}" srcOrd="0" destOrd="0" presId="urn:microsoft.com/office/officeart/2005/8/layout/vList3"/>
    <dgm:cxn modelId="{67104185-95CF-4279-A846-30B010BE8158}" type="presParOf" srcId="{BE118758-EDB1-4FFD-9292-9095ACEDD17E}" destId="{8AF8100B-1DBA-4CC1-90BB-06D3B69E9F31}" srcOrd="1" destOrd="0" presId="urn:microsoft.com/office/officeart/2005/8/layout/vList3"/>
    <dgm:cxn modelId="{51386711-A560-4AE1-AF42-314205B11D0C}" type="presParOf" srcId="{9885B883-27F7-42E5-B3B9-8EC95ABCA8F5}" destId="{52AB7D9A-6CB8-4E58-8009-65B7F631B04B}" srcOrd="1" destOrd="0" presId="urn:microsoft.com/office/officeart/2005/8/layout/vList3"/>
    <dgm:cxn modelId="{436CEAC7-4560-4706-BDA1-EEEDCAD35A38}" type="presParOf" srcId="{9885B883-27F7-42E5-B3B9-8EC95ABCA8F5}" destId="{849D926C-5846-4633-A0A9-9F1631E59A6C}" srcOrd="2" destOrd="0" presId="urn:microsoft.com/office/officeart/2005/8/layout/vList3"/>
    <dgm:cxn modelId="{0343A794-1AB6-4775-96A7-D0D358713BD8}" type="presParOf" srcId="{849D926C-5846-4633-A0A9-9F1631E59A6C}" destId="{239F259E-05F8-439D-A3D6-BCE76F309685}" srcOrd="0" destOrd="0" presId="urn:microsoft.com/office/officeart/2005/8/layout/vList3"/>
    <dgm:cxn modelId="{AAFE3DBC-98C9-4D57-B1AF-3AE4BDCB345B}" type="presParOf" srcId="{849D926C-5846-4633-A0A9-9F1631E59A6C}" destId="{D5415565-A792-418C-B5F8-4D83CBDDAA2B}" srcOrd="1" destOrd="0" presId="urn:microsoft.com/office/officeart/2005/8/layout/vList3"/>
    <dgm:cxn modelId="{3904273F-3593-4B69-9886-C9081CC4AB74}" type="presParOf" srcId="{9885B883-27F7-42E5-B3B9-8EC95ABCA8F5}" destId="{4AD14D1C-5FB3-4FD6-B12D-1E7C37FDBFE7}" srcOrd="3" destOrd="0" presId="urn:microsoft.com/office/officeart/2005/8/layout/vList3"/>
    <dgm:cxn modelId="{E62D62A7-E63A-4DB6-AFFC-9D8F12CA6987}" type="presParOf" srcId="{9885B883-27F7-42E5-B3B9-8EC95ABCA8F5}" destId="{01E549C6-E9C8-4DCA-9E23-F244B1A293D4}" srcOrd="4" destOrd="0" presId="urn:microsoft.com/office/officeart/2005/8/layout/vList3"/>
    <dgm:cxn modelId="{56F873DA-92F5-4EC9-820F-1F240B7993B8}" type="presParOf" srcId="{01E549C6-E9C8-4DCA-9E23-F244B1A293D4}" destId="{11B9F4A0-F6F5-4AB3-9621-90C1066F98A7}" srcOrd="0" destOrd="0" presId="urn:microsoft.com/office/officeart/2005/8/layout/vList3"/>
    <dgm:cxn modelId="{78BA754A-0857-4047-924B-13CA770BC434}" type="presParOf" srcId="{01E549C6-E9C8-4DCA-9E23-F244B1A293D4}" destId="{FC6A802D-2CF1-4E7C-88B8-5E204DEC971E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850C3-7DB1-4F7A-BCDA-51A9609D776B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329CCFA-1190-4594-9961-DDF154FEE060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7200" dirty="0" err="1">
              <a:ln>
                <a:solidFill>
                  <a:srgbClr val="09F714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মাছ</a:t>
          </a:r>
          <a:r>
            <a:rPr lang="en-US" sz="7200" dirty="0">
              <a:ln>
                <a:solidFill>
                  <a:srgbClr val="09F714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7200" dirty="0" err="1">
              <a:ln>
                <a:solidFill>
                  <a:srgbClr val="09F714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সংগ্রহ</a:t>
          </a:r>
          <a:endParaRPr lang="en-US" sz="7200" dirty="0">
            <a:ln>
              <a:solidFill>
                <a:srgbClr val="09F714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467389-4216-4A1D-BC14-E8FB738E6140}" type="parTrans" cxnId="{F4EA0FE5-D754-4DA5-BB7E-5A9A54249257}">
      <dgm:prSet/>
      <dgm:spPr/>
      <dgm:t>
        <a:bodyPr/>
        <a:lstStyle/>
        <a:p>
          <a:endParaRPr lang="en-US"/>
        </a:p>
      </dgm:t>
    </dgm:pt>
    <dgm:pt modelId="{F932FEC5-93C1-4527-A17B-8F47C8077011}" type="sibTrans" cxnId="{F4EA0FE5-D754-4DA5-BB7E-5A9A54249257}">
      <dgm:prSet/>
      <dgm:spPr/>
      <dgm:t>
        <a:bodyPr/>
        <a:lstStyle/>
        <a:p>
          <a:endParaRPr lang="en-US"/>
        </a:p>
      </dgm:t>
    </dgm:pt>
    <dgm:pt modelId="{BA50F3A4-E3F4-416D-8578-43AF04CCE35E}">
      <dgm:prSet phldrT="[Text]" phldr="1"/>
      <dgm:spPr>
        <a:blipFill rotWithShape="0">
          <a:blip xmlns:r="http://schemas.openxmlformats.org/officeDocument/2006/relationships" r:embed="rId2"/>
          <a:srcRect/>
          <a:stretch>
            <a:fillRect l="-25000" r="-25000"/>
          </a:stretch>
        </a:blipFill>
      </dgm:spPr>
      <dgm:t>
        <a:bodyPr/>
        <a:lstStyle/>
        <a:p>
          <a:endParaRPr lang="en-US" dirty="0"/>
        </a:p>
      </dgm:t>
    </dgm:pt>
    <dgm:pt modelId="{A9BBF11B-5007-47D6-B232-0E58BB2B443E}" type="parTrans" cxnId="{F34D804E-7A42-4941-86AC-31EA2448E91C}">
      <dgm:prSet/>
      <dgm:spPr/>
      <dgm:t>
        <a:bodyPr/>
        <a:lstStyle/>
        <a:p>
          <a:endParaRPr lang="en-US"/>
        </a:p>
      </dgm:t>
    </dgm:pt>
    <dgm:pt modelId="{56B4CBBF-EBAF-4531-BBD8-300B78C461BE}" type="sibTrans" cxnId="{F34D804E-7A42-4941-86AC-31EA2448E91C}">
      <dgm:prSet/>
      <dgm:spPr/>
      <dgm:t>
        <a:bodyPr/>
        <a:lstStyle/>
        <a:p>
          <a:endParaRPr lang="en-US"/>
        </a:p>
      </dgm:t>
    </dgm:pt>
    <dgm:pt modelId="{2B91E3D9-3617-41D8-875F-02F3F4109DF2}">
      <dgm:prSet phldrT="[Text]" phldr="1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  <dgm:t>
        <a:bodyPr/>
        <a:lstStyle/>
        <a:p>
          <a:endParaRPr lang="en-US" dirty="0"/>
        </a:p>
      </dgm:t>
    </dgm:pt>
    <dgm:pt modelId="{06AEFD7B-BB76-4DE6-BD37-BBB609E78FAD}" type="parTrans" cxnId="{10823F03-3432-42A7-AAFB-7077179814E6}">
      <dgm:prSet/>
      <dgm:spPr/>
      <dgm:t>
        <a:bodyPr/>
        <a:lstStyle/>
        <a:p>
          <a:endParaRPr lang="en-US"/>
        </a:p>
      </dgm:t>
    </dgm:pt>
    <dgm:pt modelId="{95BC4561-AC4E-4FBA-B32D-3CED28CEA974}" type="sibTrans" cxnId="{10823F03-3432-42A7-AAFB-7077179814E6}">
      <dgm:prSet/>
      <dgm:spPr/>
      <dgm:t>
        <a:bodyPr/>
        <a:lstStyle/>
        <a:p>
          <a:endParaRPr lang="en-US"/>
        </a:p>
      </dgm:t>
    </dgm:pt>
    <dgm:pt modelId="{3E52C2D2-2735-4584-8947-32410438D6C1}">
      <dgm:prSet phldrT="[Text]" phldr="1"/>
      <dgm:spPr>
        <a:blipFill rotWithShape="0">
          <a:blip xmlns:r="http://schemas.openxmlformats.org/officeDocument/2006/relationships" r:embed="rId4"/>
          <a:srcRect/>
          <a:stretch>
            <a:fillRect l="-25000" r="-25000"/>
          </a:stretch>
        </a:blipFill>
      </dgm:spPr>
      <dgm:t>
        <a:bodyPr/>
        <a:lstStyle/>
        <a:p>
          <a:endParaRPr lang="en-US" dirty="0"/>
        </a:p>
      </dgm:t>
    </dgm:pt>
    <dgm:pt modelId="{759C5756-2629-40CA-B130-CA961FE8E3DB}" type="parTrans" cxnId="{AC800AD3-0DFD-4CF7-87B5-C00EDD59A367}">
      <dgm:prSet/>
      <dgm:spPr/>
      <dgm:t>
        <a:bodyPr/>
        <a:lstStyle/>
        <a:p>
          <a:endParaRPr lang="en-US"/>
        </a:p>
      </dgm:t>
    </dgm:pt>
    <dgm:pt modelId="{7842D0E9-6DD0-40FE-B3FD-D53DA37D4F27}" type="sibTrans" cxnId="{AC800AD3-0DFD-4CF7-87B5-C00EDD59A367}">
      <dgm:prSet/>
      <dgm:spPr/>
      <dgm:t>
        <a:bodyPr/>
        <a:lstStyle/>
        <a:p>
          <a:endParaRPr lang="en-US"/>
        </a:p>
      </dgm:t>
    </dgm:pt>
    <dgm:pt modelId="{F53B4CC3-E9D0-440B-B33E-6BE9D310858B}">
      <dgm:prSet phldrT="[Text]" phldr="1"/>
      <dgm:spPr>
        <a:blipFill rotWithShape="0">
          <a:blip xmlns:r="http://schemas.openxmlformats.org/officeDocument/2006/relationships" r:embed="rId5"/>
          <a:srcRect/>
          <a:stretch>
            <a:fillRect l="-22000" r="-22000"/>
          </a:stretch>
        </a:blipFill>
      </dgm:spPr>
      <dgm:t>
        <a:bodyPr/>
        <a:lstStyle/>
        <a:p>
          <a:endParaRPr lang="en-US" dirty="0"/>
        </a:p>
      </dgm:t>
    </dgm:pt>
    <dgm:pt modelId="{2D9E5AD9-0F10-4B7E-969F-6EF3A9ABD9CB}" type="parTrans" cxnId="{47D7DE6F-1CB1-4615-AEBB-9D5A99869A61}">
      <dgm:prSet/>
      <dgm:spPr/>
      <dgm:t>
        <a:bodyPr/>
        <a:lstStyle/>
        <a:p>
          <a:endParaRPr lang="en-US"/>
        </a:p>
      </dgm:t>
    </dgm:pt>
    <dgm:pt modelId="{A7551E97-2A7A-4F81-9D8A-90D75C80D367}" type="sibTrans" cxnId="{47D7DE6F-1CB1-4615-AEBB-9D5A99869A61}">
      <dgm:prSet/>
      <dgm:spPr/>
      <dgm:t>
        <a:bodyPr/>
        <a:lstStyle/>
        <a:p>
          <a:endParaRPr lang="en-US"/>
        </a:p>
      </dgm:t>
    </dgm:pt>
    <dgm:pt modelId="{99DEAAFB-1E7C-4739-85F7-35A8D047A01D}">
      <dgm:prSet phldrT="[Text]" phldr="1"/>
      <dgm:spPr>
        <a:blipFill rotWithShape="0">
          <a:blip xmlns:r="http://schemas.openxmlformats.org/officeDocument/2006/relationships" r:embed="rId6"/>
          <a:srcRect/>
          <a:stretch>
            <a:fillRect t="-17000" b="-17000"/>
          </a:stretch>
        </a:blipFill>
      </dgm:spPr>
      <dgm:t>
        <a:bodyPr/>
        <a:lstStyle/>
        <a:p>
          <a:endParaRPr lang="en-US" dirty="0"/>
        </a:p>
      </dgm:t>
    </dgm:pt>
    <dgm:pt modelId="{247B10B4-4D84-4BEB-992F-589D18A09C09}" type="parTrans" cxnId="{17C26D2C-BBCF-4694-9961-4241BDE3DDBC}">
      <dgm:prSet/>
      <dgm:spPr/>
      <dgm:t>
        <a:bodyPr/>
        <a:lstStyle/>
        <a:p>
          <a:endParaRPr lang="en-US"/>
        </a:p>
      </dgm:t>
    </dgm:pt>
    <dgm:pt modelId="{B15D614D-FBDD-403C-95E1-0F537FC0CD5A}" type="sibTrans" cxnId="{17C26D2C-BBCF-4694-9961-4241BDE3DDBC}">
      <dgm:prSet/>
      <dgm:spPr/>
      <dgm:t>
        <a:bodyPr/>
        <a:lstStyle/>
        <a:p>
          <a:endParaRPr lang="en-US"/>
        </a:p>
      </dgm:t>
    </dgm:pt>
    <dgm:pt modelId="{87505589-EB53-428B-8EEC-14630B802ED9}">
      <dgm:prSet phldrT="[Text]" phldr="1"/>
      <dgm:spPr>
        <a:blipFill rotWithShape="0">
          <a:blip xmlns:r="http://schemas.openxmlformats.org/officeDocument/2006/relationships" r:embed="rId7"/>
          <a:srcRect/>
          <a:stretch>
            <a:fillRect l="-17000" r="-17000"/>
          </a:stretch>
        </a:blipFill>
      </dgm:spPr>
      <dgm:t>
        <a:bodyPr/>
        <a:lstStyle/>
        <a:p>
          <a:endParaRPr lang="en-US" dirty="0"/>
        </a:p>
      </dgm:t>
    </dgm:pt>
    <dgm:pt modelId="{9C9CF8DB-1430-483F-A0B0-5DED31DC1448}" type="parTrans" cxnId="{A1F29C69-57F7-420D-A8FB-BB1666C9CEA8}">
      <dgm:prSet/>
      <dgm:spPr/>
      <dgm:t>
        <a:bodyPr/>
        <a:lstStyle/>
        <a:p>
          <a:endParaRPr lang="en-US"/>
        </a:p>
      </dgm:t>
    </dgm:pt>
    <dgm:pt modelId="{2B956524-4B4B-4F4D-A21C-73B0C1F0A104}" type="sibTrans" cxnId="{A1F29C69-57F7-420D-A8FB-BB1666C9CEA8}">
      <dgm:prSet/>
      <dgm:spPr/>
      <dgm:t>
        <a:bodyPr/>
        <a:lstStyle/>
        <a:p>
          <a:endParaRPr lang="en-US"/>
        </a:p>
      </dgm:t>
    </dgm:pt>
    <dgm:pt modelId="{EE5F7DB3-56CE-44A6-BBDC-28CC7280D279}">
      <dgm:prSet/>
      <dgm:spPr/>
      <dgm:t>
        <a:bodyPr/>
        <a:lstStyle/>
        <a:p>
          <a:endParaRPr lang="en-US"/>
        </a:p>
      </dgm:t>
    </dgm:pt>
    <dgm:pt modelId="{FE623921-67DB-423D-952B-B818F553C38C}" type="parTrans" cxnId="{7D571C4C-F044-47FC-BA6D-98D115B178A7}">
      <dgm:prSet/>
      <dgm:spPr/>
      <dgm:t>
        <a:bodyPr/>
        <a:lstStyle/>
        <a:p>
          <a:endParaRPr lang="en-US"/>
        </a:p>
      </dgm:t>
    </dgm:pt>
    <dgm:pt modelId="{33BA727B-5CB4-4F46-930D-170D02AD5D34}" type="sibTrans" cxnId="{7D571C4C-F044-47FC-BA6D-98D115B178A7}">
      <dgm:prSet/>
      <dgm:spPr/>
      <dgm:t>
        <a:bodyPr/>
        <a:lstStyle/>
        <a:p>
          <a:endParaRPr lang="en-US"/>
        </a:p>
      </dgm:t>
    </dgm:pt>
    <dgm:pt modelId="{148EE663-D891-4D8D-8BAD-334F9C8E91F4}" type="pres">
      <dgm:prSet presAssocID="{9C3850C3-7DB1-4F7A-BCDA-51A9609D776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B8BF086-FA41-4F8F-9245-A72674DDCC8E}" type="pres">
      <dgm:prSet presAssocID="{C329CCFA-1190-4594-9961-DDF154FEE060}" presName="Parent" presStyleLbl="node0" presStyleIdx="0" presStyleCnt="1" custScaleX="218058" custScaleY="42534" custLinFactNeighborX="-1327" custLinFactNeighborY="4998">
        <dgm:presLayoutVars>
          <dgm:chMax val="6"/>
          <dgm:chPref val="6"/>
        </dgm:presLayoutVars>
      </dgm:prSet>
      <dgm:spPr/>
    </dgm:pt>
    <dgm:pt modelId="{2516AC3E-5332-4F05-ADE8-64C4E1C8E97A}" type="pres">
      <dgm:prSet presAssocID="{BA50F3A4-E3F4-416D-8578-43AF04CCE35E}" presName="Accent1" presStyleCnt="0"/>
      <dgm:spPr/>
    </dgm:pt>
    <dgm:pt modelId="{BB737E71-4559-4416-974A-FB5E0089CC13}" type="pres">
      <dgm:prSet presAssocID="{BA50F3A4-E3F4-416D-8578-43AF04CCE35E}" presName="Accent" presStyleLbl="bgShp" presStyleIdx="0" presStyleCnt="6"/>
      <dgm:spPr/>
    </dgm:pt>
    <dgm:pt modelId="{39C762E7-D9C0-44BC-A057-299F5FD9A9FB}" type="pres">
      <dgm:prSet presAssocID="{BA50F3A4-E3F4-416D-8578-43AF04CCE35E}" presName="Child1" presStyleLbl="node1" presStyleIdx="0" presStyleCnt="6" custScaleX="156444" custScaleY="160105" custLinFactX="100000" custLinFactNeighborX="110614" custLinFactNeighborY="27882">
        <dgm:presLayoutVars>
          <dgm:chMax val="0"/>
          <dgm:chPref val="0"/>
          <dgm:bulletEnabled val="1"/>
        </dgm:presLayoutVars>
      </dgm:prSet>
      <dgm:spPr/>
    </dgm:pt>
    <dgm:pt modelId="{C7B7F1C7-A2E7-447B-911E-0444DDD1A4B6}" type="pres">
      <dgm:prSet presAssocID="{2B91E3D9-3617-41D8-875F-02F3F4109DF2}" presName="Accent2" presStyleCnt="0"/>
      <dgm:spPr/>
    </dgm:pt>
    <dgm:pt modelId="{60772D4B-B52E-4708-B99E-2C8DA3CB2403}" type="pres">
      <dgm:prSet presAssocID="{2B91E3D9-3617-41D8-875F-02F3F4109DF2}" presName="Accent" presStyleLbl="bgShp" presStyleIdx="1" presStyleCnt="6"/>
      <dgm:spPr/>
    </dgm:pt>
    <dgm:pt modelId="{AECF3A5F-ACF4-48C0-9214-9AD58413E1D6}" type="pres">
      <dgm:prSet presAssocID="{2B91E3D9-3617-41D8-875F-02F3F4109DF2}" presName="Child2" presStyleLbl="node1" presStyleIdx="1" presStyleCnt="6" custScaleX="156444" custScaleY="159352" custLinFactX="21917" custLinFactY="31007" custLinFactNeighborX="100000" custLinFactNeighborY="100000">
        <dgm:presLayoutVars>
          <dgm:chMax val="0"/>
          <dgm:chPref val="0"/>
          <dgm:bulletEnabled val="1"/>
        </dgm:presLayoutVars>
      </dgm:prSet>
      <dgm:spPr/>
    </dgm:pt>
    <dgm:pt modelId="{D4322799-1DFF-458A-88BF-70FF46A8C49F}" type="pres">
      <dgm:prSet presAssocID="{3E52C2D2-2735-4584-8947-32410438D6C1}" presName="Accent3" presStyleCnt="0"/>
      <dgm:spPr/>
    </dgm:pt>
    <dgm:pt modelId="{D7F45F5D-9EA9-4998-84C1-EDD9C0723B8F}" type="pres">
      <dgm:prSet presAssocID="{3E52C2D2-2735-4584-8947-32410438D6C1}" presName="Accent" presStyleLbl="bgShp" presStyleIdx="2" presStyleCnt="6" custLinFactX="100000" custLinFactY="100000" custLinFactNeighborX="171755" custLinFactNeighborY="124196"/>
      <dgm:spPr/>
    </dgm:pt>
    <dgm:pt modelId="{9CCA435B-DCB0-4894-81CA-68950FABFE3A}" type="pres">
      <dgm:prSet presAssocID="{3E52C2D2-2735-4584-8947-32410438D6C1}" presName="Child3" presStyleLbl="node1" presStyleIdx="2" presStyleCnt="6" custScaleX="156444" custScaleY="141818" custLinFactY="-89056" custLinFactNeighborX="-93557" custLinFactNeighborY="-100000">
        <dgm:presLayoutVars>
          <dgm:chMax val="0"/>
          <dgm:chPref val="0"/>
          <dgm:bulletEnabled val="1"/>
        </dgm:presLayoutVars>
      </dgm:prSet>
      <dgm:spPr/>
    </dgm:pt>
    <dgm:pt modelId="{5834D923-C1B5-4824-A513-18FCD46FA8B2}" type="pres">
      <dgm:prSet presAssocID="{F53B4CC3-E9D0-440B-B33E-6BE9D310858B}" presName="Accent4" presStyleCnt="0"/>
      <dgm:spPr/>
    </dgm:pt>
    <dgm:pt modelId="{FA8CEAAC-39F0-4547-B2FF-1AB95D61A8F7}" type="pres">
      <dgm:prSet presAssocID="{F53B4CC3-E9D0-440B-B33E-6BE9D310858B}" presName="Accent" presStyleLbl="bgShp" presStyleIdx="3" presStyleCnt="6" custLinFactX="-3136" custLinFactNeighborX="-100000" custLinFactNeighborY="43699"/>
      <dgm:spPr/>
    </dgm:pt>
    <dgm:pt modelId="{CA18826D-9305-46A2-A2C9-4168ED7B4770}" type="pres">
      <dgm:prSet presAssocID="{F53B4CC3-E9D0-440B-B33E-6BE9D310858B}" presName="Child4" presStyleLbl="node1" presStyleIdx="3" presStyleCnt="6" custScaleX="156444" custScaleY="136157" custLinFactNeighborX="-1846" custLinFactNeighborY="-23523">
        <dgm:presLayoutVars>
          <dgm:chMax val="0"/>
          <dgm:chPref val="0"/>
          <dgm:bulletEnabled val="1"/>
        </dgm:presLayoutVars>
      </dgm:prSet>
      <dgm:spPr/>
    </dgm:pt>
    <dgm:pt modelId="{BB4DE1EC-6A7A-4C6A-B697-D34B94C268B0}" type="pres">
      <dgm:prSet presAssocID="{99DEAAFB-1E7C-4739-85F7-35A8D047A01D}" presName="Accent5" presStyleCnt="0"/>
      <dgm:spPr/>
    </dgm:pt>
    <dgm:pt modelId="{F0934428-7546-446A-884C-7A699CEF2737}" type="pres">
      <dgm:prSet presAssocID="{99DEAAFB-1E7C-4739-85F7-35A8D047A01D}" presName="Accent" presStyleLbl="bgShp" presStyleIdx="4" presStyleCnt="6"/>
      <dgm:spPr/>
    </dgm:pt>
    <dgm:pt modelId="{C61D19A2-6882-4A89-99AF-E5D077CAC5F5}" type="pres">
      <dgm:prSet presAssocID="{99DEAAFB-1E7C-4739-85F7-35A8D047A01D}" presName="Child5" presStyleLbl="node1" presStyleIdx="4" presStyleCnt="6" custScaleX="156444" custScaleY="159352" custLinFactX="-19656" custLinFactNeighborX="-100000" custLinFactNeighborY="11766">
        <dgm:presLayoutVars>
          <dgm:chMax val="0"/>
          <dgm:chPref val="0"/>
          <dgm:bulletEnabled val="1"/>
        </dgm:presLayoutVars>
      </dgm:prSet>
      <dgm:spPr/>
    </dgm:pt>
    <dgm:pt modelId="{40062661-7AA0-4669-9F59-C1D1A762E11C}" type="pres">
      <dgm:prSet presAssocID="{87505589-EB53-428B-8EEC-14630B802ED9}" presName="Accent6" presStyleCnt="0"/>
      <dgm:spPr/>
    </dgm:pt>
    <dgm:pt modelId="{066CDCA7-9464-43D3-B012-F662E9BC3884}" type="pres">
      <dgm:prSet presAssocID="{87505589-EB53-428B-8EEC-14630B802ED9}" presName="Accent" presStyleLbl="bgShp" presStyleIdx="5" presStyleCnt="6" custLinFactX="-100000" custLinFactY="-100000" custLinFactNeighborX="-173391" custLinFactNeighborY="-139396"/>
      <dgm:spPr/>
    </dgm:pt>
    <dgm:pt modelId="{E2F328D4-8DAE-4A11-B45E-3C173174BC73}" type="pres">
      <dgm:prSet presAssocID="{87505589-EB53-428B-8EEC-14630B802ED9}" presName="Child6" presStyleLbl="node1" presStyleIdx="5" presStyleCnt="6" custScaleX="156444" custScaleY="159352" custLinFactX="-37176" custLinFactNeighborX="-100000" custLinFactNeighborY="-52274">
        <dgm:presLayoutVars>
          <dgm:chMax val="0"/>
          <dgm:chPref val="0"/>
          <dgm:bulletEnabled val="1"/>
        </dgm:presLayoutVars>
      </dgm:prSet>
      <dgm:spPr/>
    </dgm:pt>
  </dgm:ptLst>
  <dgm:cxnLst>
    <dgm:cxn modelId="{10823F03-3432-42A7-AAFB-7077179814E6}" srcId="{C329CCFA-1190-4594-9961-DDF154FEE060}" destId="{2B91E3D9-3617-41D8-875F-02F3F4109DF2}" srcOrd="1" destOrd="0" parTransId="{06AEFD7B-BB76-4DE6-BD37-BBB609E78FAD}" sibTransId="{95BC4561-AC4E-4FBA-B32D-3CED28CEA974}"/>
    <dgm:cxn modelId="{17C26D2C-BBCF-4694-9961-4241BDE3DDBC}" srcId="{C329CCFA-1190-4594-9961-DDF154FEE060}" destId="{99DEAAFB-1E7C-4739-85F7-35A8D047A01D}" srcOrd="4" destOrd="0" parTransId="{247B10B4-4D84-4BEB-992F-589D18A09C09}" sibTransId="{B15D614D-FBDD-403C-95E1-0F537FC0CD5A}"/>
    <dgm:cxn modelId="{9E45103B-6C43-4713-9A7A-5B54FFEC5B0F}" type="presOf" srcId="{87505589-EB53-428B-8EEC-14630B802ED9}" destId="{E2F328D4-8DAE-4A11-B45E-3C173174BC73}" srcOrd="0" destOrd="0" presId="urn:microsoft.com/office/officeart/2011/layout/HexagonRadial"/>
    <dgm:cxn modelId="{0BD4615C-1590-4579-B919-7FA913A733C4}" type="presOf" srcId="{F53B4CC3-E9D0-440B-B33E-6BE9D310858B}" destId="{CA18826D-9305-46A2-A2C9-4168ED7B4770}" srcOrd="0" destOrd="0" presId="urn:microsoft.com/office/officeart/2011/layout/HexagonRadial"/>
    <dgm:cxn modelId="{7D703F49-139D-4E79-A703-D8C600FBD7BD}" type="presOf" srcId="{C329CCFA-1190-4594-9961-DDF154FEE060}" destId="{4B8BF086-FA41-4F8F-9245-A72674DDCC8E}" srcOrd="0" destOrd="0" presId="urn:microsoft.com/office/officeart/2011/layout/HexagonRadial"/>
    <dgm:cxn modelId="{A1F29C69-57F7-420D-A8FB-BB1666C9CEA8}" srcId="{C329CCFA-1190-4594-9961-DDF154FEE060}" destId="{87505589-EB53-428B-8EEC-14630B802ED9}" srcOrd="5" destOrd="0" parTransId="{9C9CF8DB-1430-483F-A0B0-5DED31DC1448}" sibTransId="{2B956524-4B4B-4F4D-A21C-73B0C1F0A104}"/>
    <dgm:cxn modelId="{7D571C4C-F044-47FC-BA6D-98D115B178A7}" srcId="{9C3850C3-7DB1-4F7A-BCDA-51A9609D776B}" destId="{EE5F7DB3-56CE-44A6-BBDC-28CC7280D279}" srcOrd="1" destOrd="0" parTransId="{FE623921-67DB-423D-952B-B818F553C38C}" sibTransId="{33BA727B-5CB4-4F46-930D-170D02AD5D34}"/>
    <dgm:cxn modelId="{F34D804E-7A42-4941-86AC-31EA2448E91C}" srcId="{C329CCFA-1190-4594-9961-DDF154FEE060}" destId="{BA50F3A4-E3F4-416D-8578-43AF04CCE35E}" srcOrd="0" destOrd="0" parTransId="{A9BBF11B-5007-47D6-B232-0E58BB2B443E}" sibTransId="{56B4CBBF-EBAF-4531-BBD8-300B78C461BE}"/>
    <dgm:cxn modelId="{47D7DE6F-1CB1-4615-AEBB-9D5A99869A61}" srcId="{C329CCFA-1190-4594-9961-DDF154FEE060}" destId="{F53B4CC3-E9D0-440B-B33E-6BE9D310858B}" srcOrd="3" destOrd="0" parTransId="{2D9E5AD9-0F10-4B7E-969F-6EF3A9ABD9CB}" sibTransId="{A7551E97-2A7A-4F81-9D8A-90D75C80D367}"/>
    <dgm:cxn modelId="{37B10F79-F8C7-4230-9C59-9E8F4F3DC5DA}" type="presOf" srcId="{9C3850C3-7DB1-4F7A-BCDA-51A9609D776B}" destId="{148EE663-D891-4D8D-8BAD-334F9C8E91F4}" srcOrd="0" destOrd="0" presId="urn:microsoft.com/office/officeart/2011/layout/HexagonRadial"/>
    <dgm:cxn modelId="{C179D780-6349-4436-ABDE-5E5446717605}" type="presOf" srcId="{99DEAAFB-1E7C-4739-85F7-35A8D047A01D}" destId="{C61D19A2-6882-4A89-99AF-E5D077CAC5F5}" srcOrd="0" destOrd="0" presId="urn:microsoft.com/office/officeart/2011/layout/HexagonRadial"/>
    <dgm:cxn modelId="{F105539D-E0B3-44AC-B24B-B02E75E776C5}" type="presOf" srcId="{BA50F3A4-E3F4-416D-8578-43AF04CCE35E}" destId="{39C762E7-D9C0-44BC-A057-299F5FD9A9FB}" srcOrd="0" destOrd="0" presId="urn:microsoft.com/office/officeart/2011/layout/HexagonRadial"/>
    <dgm:cxn modelId="{ADE8A09F-2228-4493-BD0E-5EBE64750BB1}" type="presOf" srcId="{2B91E3D9-3617-41D8-875F-02F3F4109DF2}" destId="{AECF3A5F-ACF4-48C0-9214-9AD58413E1D6}" srcOrd="0" destOrd="0" presId="urn:microsoft.com/office/officeart/2011/layout/HexagonRadial"/>
    <dgm:cxn modelId="{AC800AD3-0DFD-4CF7-87B5-C00EDD59A367}" srcId="{C329CCFA-1190-4594-9961-DDF154FEE060}" destId="{3E52C2D2-2735-4584-8947-32410438D6C1}" srcOrd="2" destOrd="0" parTransId="{759C5756-2629-40CA-B130-CA961FE8E3DB}" sibTransId="{7842D0E9-6DD0-40FE-B3FD-D53DA37D4F27}"/>
    <dgm:cxn modelId="{F4EA0FE5-D754-4DA5-BB7E-5A9A54249257}" srcId="{9C3850C3-7DB1-4F7A-BCDA-51A9609D776B}" destId="{C329CCFA-1190-4594-9961-DDF154FEE060}" srcOrd="0" destOrd="0" parTransId="{F6467389-4216-4A1D-BC14-E8FB738E6140}" sibTransId="{F932FEC5-93C1-4527-A17B-8F47C8077011}"/>
    <dgm:cxn modelId="{21B2C3E8-1954-409E-9717-8D56A366A3CB}" type="presOf" srcId="{3E52C2D2-2735-4584-8947-32410438D6C1}" destId="{9CCA435B-DCB0-4894-81CA-68950FABFE3A}" srcOrd="0" destOrd="0" presId="urn:microsoft.com/office/officeart/2011/layout/HexagonRadial"/>
    <dgm:cxn modelId="{BA61841F-FCB4-430B-9236-0882FF17103C}" type="presParOf" srcId="{148EE663-D891-4D8D-8BAD-334F9C8E91F4}" destId="{4B8BF086-FA41-4F8F-9245-A72674DDCC8E}" srcOrd="0" destOrd="0" presId="urn:microsoft.com/office/officeart/2011/layout/HexagonRadial"/>
    <dgm:cxn modelId="{100DB424-9620-4F80-8D38-54781F46432D}" type="presParOf" srcId="{148EE663-D891-4D8D-8BAD-334F9C8E91F4}" destId="{2516AC3E-5332-4F05-ADE8-64C4E1C8E97A}" srcOrd="1" destOrd="0" presId="urn:microsoft.com/office/officeart/2011/layout/HexagonRadial"/>
    <dgm:cxn modelId="{BB1AB559-F822-4CBE-A073-8BDE027D5054}" type="presParOf" srcId="{2516AC3E-5332-4F05-ADE8-64C4E1C8E97A}" destId="{BB737E71-4559-4416-974A-FB5E0089CC13}" srcOrd="0" destOrd="0" presId="urn:microsoft.com/office/officeart/2011/layout/HexagonRadial"/>
    <dgm:cxn modelId="{7181F537-6592-4B2B-B451-880B7CAE4115}" type="presParOf" srcId="{148EE663-D891-4D8D-8BAD-334F9C8E91F4}" destId="{39C762E7-D9C0-44BC-A057-299F5FD9A9FB}" srcOrd="2" destOrd="0" presId="urn:microsoft.com/office/officeart/2011/layout/HexagonRadial"/>
    <dgm:cxn modelId="{EAA0DB44-9A5A-472E-ACB9-52FB71C3CA1C}" type="presParOf" srcId="{148EE663-D891-4D8D-8BAD-334F9C8E91F4}" destId="{C7B7F1C7-A2E7-447B-911E-0444DDD1A4B6}" srcOrd="3" destOrd="0" presId="urn:microsoft.com/office/officeart/2011/layout/HexagonRadial"/>
    <dgm:cxn modelId="{4EF685DD-5B25-462E-93AA-47FB042BDB2C}" type="presParOf" srcId="{C7B7F1C7-A2E7-447B-911E-0444DDD1A4B6}" destId="{60772D4B-B52E-4708-B99E-2C8DA3CB2403}" srcOrd="0" destOrd="0" presId="urn:microsoft.com/office/officeart/2011/layout/HexagonRadial"/>
    <dgm:cxn modelId="{D9AB0CBE-FB88-4AC2-844C-47DDBB6ACFD1}" type="presParOf" srcId="{148EE663-D891-4D8D-8BAD-334F9C8E91F4}" destId="{AECF3A5F-ACF4-48C0-9214-9AD58413E1D6}" srcOrd="4" destOrd="0" presId="urn:microsoft.com/office/officeart/2011/layout/HexagonRadial"/>
    <dgm:cxn modelId="{84ABA75D-935C-44AD-8FCB-290DB7875658}" type="presParOf" srcId="{148EE663-D891-4D8D-8BAD-334F9C8E91F4}" destId="{D4322799-1DFF-458A-88BF-70FF46A8C49F}" srcOrd="5" destOrd="0" presId="urn:microsoft.com/office/officeart/2011/layout/HexagonRadial"/>
    <dgm:cxn modelId="{7C8FAF87-AB3E-4215-94C5-F89BD90D33D3}" type="presParOf" srcId="{D4322799-1DFF-458A-88BF-70FF46A8C49F}" destId="{D7F45F5D-9EA9-4998-84C1-EDD9C0723B8F}" srcOrd="0" destOrd="0" presId="urn:microsoft.com/office/officeart/2011/layout/HexagonRadial"/>
    <dgm:cxn modelId="{951C8089-D750-4940-A162-E40FA638B580}" type="presParOf" srcId="{148EE663-D891-4D8D-8BAD-334F9C8E91F4}" destId="{9CCA435B-DCB0-4894-81CA-68950FABFE3A}" srcOrd="6" destOrd="0" presId="urn:microsoft.com/office/officeart/2011/layout/HexagonRadial"/>
    <dgm:cxn modelId="{D16DBBD2-8676-4971-9FCC-B221AF8E28A6}" type="presParOf" srcId="{148EE663-D891-4D8D-8BAD-334F9C8E91F4}" destId="{5834D923-C1B5-4824-A513-18FCD46FA8B2}" srcOrd="7" destOrd="0" presId="urn:microsoft.com/office/officeart/2011/layout/HexagonRadial"/>
    <dgm:cxn modelId="{8039724E-074E-4AE7-9B4D-3C2783FB903C}" type="presParOf" srcId="{5834D923-C1B5-4824-A513-18FCD46FA8B2}" destId="{FA8CEAAC-39F0-4547-B2FF-1AB95D61A8F7}" srcOrd="0" destOrd="0" presId="urn:microsoft.com/office/officeart/2011/layout/HexagonRadial"/>
    <dgm:cxn modelId="{74D4550A-8DDF-4834-92FB-38215028829C}" type="presParOf" srcId="{148EE663-D891-4D8D-8BAD-334F9C8E91F4}" destId="{CA18826D-9305-46A2-A2C9-4168ED7B4770}" srcOrd="8" destOrd="0" presId="urn:microsoft.com/office/officeart/2011/layout/HexagonRadial"/>
    <dgm:cxn modelId="{277EFD06-50CB-4FB7-9CA6-BB854B855A76}" type="presParOf" srcId="{148EE663-D891-4D8D-8BAD-334F9C8E91F4}" destId="{BB4DE1EC-6A7A-4C6A-B697-D34B94C268B0}" srcOrd="9" destOrd="0" presId="urn:microsoft.com/office/officeart/2011/layout/HexagonRadial"/>
    <dgm:cxn modelId="{847D3761-8040-48B8-89B3-7FA00A9A4D53}" type="presParOf" srcId="{BB4DE1EC-6A7A-4C6A-B697-D34B94C268B0}" destId="{F0934428-7546-446A-884C-7A699CEF2737}" srcOrd="0" destOrd="0" presId="urn:microsoft.com/office/officeart/2011/layout/HexagonRadial"/>
    <dgm:cxn modelId="{27263361-B913-4AA4-BF74-F8F3592ED7B2}" type="presParOf" srcId="{148EE663-D891-4D8D-8BAD-334F9C8E91F4}" destId="{C61D19A2-6882-4A89-99AF-E5D077CAC5F5}" srcOrd="10" destOrd="0" presId="urn:microsoft.com/office/officeart/2011/layout/HexagonRadial"/>
    <dgm:cxn modelId="{BE959DB8-A6AC-434C-9898-F354A7013BA2}" type="presParOf" srcId="{148EE663-D891-4D8D-8BAD-334F9C8E91F4}" destId="{40062661-7AA0-4669-9F59-C1D1A762E11C}" srcOrd="11" destOrd="0" presId="urn:microsoft.com/office/officeart/2011/layout/HexagonRadial"/>
    <dgm:cxn modelId="{FFB68620-9F02-4678-9087-AA40A3AFB3DE}" type="presParOf" srcId="{40062661-7AA0-4669-9F59-C1D1A762E11C}" destId="{066CDCA7-9464-43D3-B012-F662E9BC3884}" srcOrd="0" destOrd="0" presId="urn:microsoft.com/office/officeart/2011/layout/HexagonRadial"/>
    <dgm:cxn modelId="{CEC3CA9D-057C-4CE8-987C-D424B6D2AF4C}" type="presParOf" srcId="{148EE663-D891-4D8D-8BAD-334F9C8E91F4}" destId="{E2F328D4-8DAE-4A11-B45E-3C173174BC7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B6C819-6A4F-43C7-B589-DC76BF8CCB63}" type="doc">
      <dgm:prSet loTypeId="urn:microsoft.com/office/officeart/2005/8/layout/v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E1171B-9DA2-4B1C-AE8F-0AF1DE032689}">
      <dgm:prSet phldrT="[Text]"/>
      <dgm:spPr>
        <a:xfrm>
          <a:off x="0" y="0"/>
          <a:ext cx="1713676" cy="861762"/>
        </a:xfrm>
        <a:prstGeom prst="roundRect">
          <a:avLst/>
        </a:prstGeom>
        <a:blipFill rotWithShape="0">
          <a:blip xmlns:r="http://schemas.openxmlformats.org/officeDocument/2006/relationships" r:embed="rId1"/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D7B27B5-299D-4C27-B5D8-E7814E3D6A8A}" type="parTrans" cxnId="{389FBC45-DC3C-4C4A-AA2C-D9DE286FE488}">
      <dgm:prSet/>
      <dgm:spPr/>
      <dgm:t>
        <a:bodyPr/>
        <a:lstStyle/>
        <a:p>
          <a:endParaRPr lang="en-US"/>
        </a:p>
      </dgm:t>
    </dgm:pt>
    <dgm:pt modelId="{C6285469-13B8-473D-B243-D0C27744B54D}" type="sibTrans" cxnId="{389FBC45-DC3C-4C4A-AA2C-D9DE286FE488}">
      <dgm:prSet/>
      <dgm:spPr/>
      <dgm:t>
        <a:bodyPr/>
        <a:lstStyle/>
        <a:p>
          <a:endParaRPr lang="en-US"/>
        </a:p>
      </dgm:t>
    </dgm:pt>
    <dgm:pt modelId="{83FE04EB-7CB8-424F-9D04-3E02539E2204}">
      <dgm:prSet phldrT="[Text]"/>
      <dgm:spPr>
        <a:xfrm>
          <a:off x="1433962" y="7742"/>
          <a:ext cx="8565130" cy="861762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>
            <a:buChar char="•"/>
          </a:pP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A457AE5-9298-49B0-9204-9B6A5D77A48A}" type="parTrans" cxnId="{7F8DC49E-D65E-4DE8-A0AD-1A154FC7BB9D}">
      <dgm:prSet/>
      <dgm:spPr/>
      <dgm:t>
        <a:bodyPr/>
        <a:lstStyle/>
        <a:p>
          <a:endParaRPr lang="en-US"/>
        </a:p>
      </dgm:t>
    </dgm:pt>
    <dgm:pt modelId="{22F673EB-4C7F-4E5D-9A2F-4796984768EE}" type="sibTrans" cxnId="{7F8DC49E-D65E-4DE8-A0AD-1A154FC7BB9D}">
      <dgm:prSet/>
      <dgm:spPr/>
      <dgm:t>
        <a:bodyPr/>
        <a:lstStyle/>
        <a:p>
          <a:endParaRPr lang="en-US"/>
        </a:p>
      </dgm:t>
    </dgm:pt>
    <dgm:pt modelId="{D75D6EC3-0186-4C8F-92BF-69591A8D9704}">
      <dgm:prSet phldrT="[Text]"/>
      <dgm:spPr>
        <a:xfrm>
          <a:off x="1433962" y="7742"/>
          <a:ext cx="8565130" cy="861762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>
            <a:buChar char="•"/>
          </a:pP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E775099-0083-40FD-B58D-6D2E4953D09E}" type="parTrans" cxnId="{F23407D8-2AFD-441D-A227-BB52754FC1E4}">
      <dgm:prSet/>
      <dgm:spPr/>
      <dgm:t>
        <a:bodyPr/>
        <a:lstStyle/>
        <a:p>
          <a:endParaRPr lang="en-US"/>
        </a:p>
      </dgm:t>
    </dgm:pt>
    <dgm:pt modelId="{AE9DC5B8-FA82-499A-BDFF-771E607EF5F7}" type="sibTrans" cxnId="{F23407D8-2AFD-441D-A227-BB52754FC1E4}">
      <dgm:prSet/>
      <dgm:spPr/>
      <dgm:t>
        <a:bodyPr/>
        <a:lstStyle/>
        <a:p>
          <a:endParaRPr lang="en-US"/>
        </a:p>
      </dgm:t>
    </dgm:pt>
    <dgm:pt modelId="{237167CE-BC9B-4D11-B573-81929C13CE12}">
      <dgm:prSet phldrT="[Text]"/>
      <dgm:spPr>
        <a:xfrm>
          <a:off x="0" y="892773"/>
          <a:ext cx="1732898" cy="924370"/>
        </a:xfrm>
        <a:prstGeom prst="roundRect">
          <a:avLst/>
        </a:prstGeom>
        <a:blipFill rotWithShape="0">
          <a:blip xmlns:r="http://schemas.openxmlformats.org/officeDocument/2006/relationships" r:embed="rId2"/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B9F28EA-50C3-454B-814C-521296468455}" type="parTrans" cxnId="{2052FE48-BCFD-44DB-B629-996CEB30A288}">
      <dgm:prSet/>
      <dgm:spPr/>
      <dgm:t>
        <a:bodyPr/>
        <a:lstStyle/>
        <a:p>
          <a:endParaRPr lang="en-US"/>
        </a:p>
      </dgm:t>
    </dgm:pt>
    <dgm:pt modelId="{5F719344-9F0D-4624-8826-24675E3921FE}" type="sibTrans" cxnId="{2052FE48-BCFD-44DB-B629-996CEB30A288}">
      <dgm:prSet/>
      <dgm:spPr/>
      <dgm:t>
        <a:bodyPr/>
        <a:lstStyle/>
        <a:p>
          <a:endParaRPr lang="en-US"/>
        </a:p>
      </dgm:t>
    </dgm:pt>
    <dgm:pt modelId="{C2E2986B-D15D-4AD8-A338-01C21E6241E0}">
      <dgm:prSet phldrT="[Text]"/>
      <dgm:spPr>
        <a:xfrm>
          <a:off x="1523950" y="917734"/>
          <a:ext cx="8475168" cy="861762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>
            <a:buChar char="•"/>
          </a:pP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07BD429-43BB-4EAE-9F5A-DF11F04E2004}" type="parTrans" cxnId="{B7704AD6-C7C2-462A-BE29-8C567E80AAF1}">
      <dgm:prSet/>
      <dgm:spPr/>
      <dgm:t>
        <a:bodyPr/>
        <a:lstStyle/>
        <a:p>
          <a:endParaRPr lang="en-US"/>
        </a:p>
      </dgm:t>
    </dgm:pt>
    <dgm:pt modelId="{7719EB1C-6713-43BC-AA4A-8181C1599461}" type="sibTrans" cxnId="{B7704AD6-C7C2-462A-BE29-8C567E80AAF1}">
      <dgm:prSet/>
      <dgm:spPr/>
      <dgm:t>
        <a:bodyPr/>
        <a:lstStyle/>
        <a:p>
          <a:endParaRPr lang="en-US"/>
        </a:p>
      </dgm:t>
    </dgm:pt>
    <dgm:pt modelId="{4C9830E1-F93D-41F4-8B8A-2AC356002B37}">
      <dgm:prSet phldrT="[Text]"/>
      <dgm:spPr>
        <a:xfrm>
          <a:off x="1523950" y="917734"/>
          <a:ext cx="8475168" cy="861762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>
            <a:buChar char="•"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CD72B15-81B9-4065-9B85-ED8712EA4A3B}" type="parTrans" cxnId="{CBA132EB-75DD-4DAF-BAEA-A94DFA0CD942}">
      <dgm:prSet/>
      <dgm:spPr/>
      <dgm:t>
        <a:bodyPr/>
        <a:lstStyle/>
        <a:p>
          <a:endParaRPr lang="en-US"/>
        </a:p>
      </dgm:t>
    </dgm:pt>
    <dgm:pt modelId="{40697889-A5C3-4232-A78C-4F130291049E}" type="sibTrans" cxnId="{CBA132EB-75DD-4DAF-BAEA-A94DFA0CD942}">
      <dgm:prSet/>
      <dgm:spPr/>
      <dgm:t>
        <a:bodyPr/>
        <a:lstStyle/>
        <a:p>
          <a:endParaRPr lang="en-US"/>
        </a:p>
      </dgm:t>
    </dgm:pt>
    <dgm:pt modelId="{BA37B6F0-BE80-4D02-A598-0B6DA84BAE52}">
      <dgm:prSet/>
      <dgm:spPr>
        <a:xfrm>
          <a:off x="0" y="1910351"/>
          <a:ext cx="1723650" cy="1023782"/>
        </a:xfrm>
        <a:prstGeom prst="roundRect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EC4CEB9-D133-40F8-9C8C-D2F32722F4EB}" type="parTrans" cxnId="{51BC1F57-9C1D-414F-9643-997036322180}">
      <dgm:prSet/>
      <dgm:spPr/>
      <dgm:t>
        <a:bodyPr/>
        <a:lstStyle/>
        <a:p>
          <a:endParaRPr lang="en-US"/>
        </a:p>
      </dgm:t>
    </dgm:pt>
    <dgm:pt modelId="{20A3623B-DC11-4939-BCC8-3B06BB4B5E2F}" type="sibTrans" cxnId="{51BC1F57-9C1D-414F-9643-997036322180}">
      <dgm:prSet/>
      <dgm:spPr/>
      <dgm:t>
        <a:bodyPr/>
        <a:lstStyle/>
        <a:p>
          <a:endParaRPr lang="en-US"/>
        </a:p>
      </dgm:t>
    </dgm:pt>
    <dgm:pt modelId="{2F8E87CA-540B-4606-8382-6F2F2CF73D3E}">
      <dgm:prSet/>
      <dgm:spPr>
        <a:xfrm>
          <a:off x="0" y="3039424"/>
          <a:ext cx="1522415" cy="1028074"/>
        </a:xfrm>
        <a:prstGeom prst="roundRect">
          <a:avLst/>
        </a:prstGeom>
        <a:blipFill rotWithShape="0">
          <a:blip xmlns:r="http://schemas.openxmlformats.org/officeDocument/2006/relationships" r:embed="rId4"/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C23D25E-2A89-49F4-833E-1CC438E43795}" type="parTrans" cxnId="{811B2BEB-F3EB-4D77-AF9B-828B05FD23B8}">
      <dgm:prSet/>
      <dgm:spPr/>
      <dgm:t>
        <a:bodyPr/>
        <a:lstStyle/>
        <a:p>
          <a:endParaRPr lang="en-US"/>
        </a:p>
      </dgm:t>
    </dgm:pt>
    <dgm:pt modelId="{BB5E5906-9782-49D5-8315-3F418B15883B}" type="sibTrans" cxnId="{811B2BEB-F3EB-4D77-AF9B-828B05FD23B8}">
      <dgm:prSet/>
      <dgm:spPr/>
      <dgm:t>
        <a:bodyPr/>
        <a:lstStyle/>
        <a:p>
          <a:endParaRPr lang="en-US"/>
        </a:p>
      </dgm:t>
    </dgm:pt>
    <dgm:pt modelId="{AE1C7406-AC8C-4C5F-A77C-F35313501F59}">
      <dgm:prSet/>
      <dgm:spPr>
        <a:xfrm>
          <a:off x="0" y="5123676"/>
          <a:ext cx="1781258" cy="861762"/>
        </a:xfrm>
        <a:prstGeom prst="roundRect">
          <a:avLst/>
        </a:prstGeom>
        <a:blipFill rotWithShape="0">
          <a:blip xmlns:r="http://schemas.openxmlformats.org/officeDocument/2006/relationships" r:embed="rId5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6A6AFF6-BAE7-450C-AEC8-75FC2A8EF093}" type="parTrans" cxnId="{8ECE962D-F0D4-4318-9C6F-FD1DDD3A0095}">
      <dgm:prSet/>
      <dgm:spPr/>
      <dgm:t>
        <a:bodyPr/>
        <a:lstStyle/>
        <a:p>
          <a:endParaRPr lang="en-US"/>
        </a:p>
      </dgm:t>
    </dgm:pt>
    <dgm:pt modelId="{93C8B111-004C-4525-BB86-4F16FB339887}" type="sibTrans" cxnId="{8ECE962D-F0D4-4318-9C6F-FD1DDD3A0095}">
      <dgm:prSet/>
      <dgm:spPr/>
      <dgm:t>
        <a:bodyPr/>
        <a:lstStyle/>
        <a:p>
          <a:endParaRPr lang="en-US"/>
        </a:p>
      </dgm:t>
    </dgm:pt>
    <dgm:pt modelId="{4EE33CC9-7CC5-4C05-BA37-7574C90DEBF2}">
      <dgm:prSet/>
      <dgm:spPr>
        <a:blipFill rotWithShape="0">
          <a:blip xmlns:r="http://schemas.openxmlformats.org/officeDocument/2006/relationships" r:embed="rId6"/>
          <a:srcRect/>
          <a:stretch>
            <a:fillRect l="-30000" r="-30000"/>
          </a:stretch>
        </a:blipFill>
      </dgm:spPr>
      <dgm:t>
        <a:bodyPr/>
        <a:lstStyle/>
        <a:p>
          <a:endParaRPr lang="en-US"/>
        </a:p>
      </dgm:t>
    </dgm:pt>
    <dgm:pt modelId="{9FD29C18-09BC-4500-B218-F7EA299F47B8}" type="parTrans" cxnId="{6EEE4F8B-F06E-4319-B644-45C9FDA4EFB3}">
      <dgm:prSet/>
      <dgm:spPr/>
      <dgm:t>
        <a:bodyPr/>
        <a:lstStyle/>
        <a:p>
          <a:endParaRPr lang="en-US"/>
        </a:p>
      </dgm:t>
    </dgm:pt>
    <dgm:pt modelId="{5654D8C4-DF09-4582-B8B6-B2F512634978}" type="sibTrans" cxnId="{6EEE4F8B-F06E-4319-B644-45C9FDA4EFB3}">
      <dgm:prSet/>
      <dgm:spPr/>
      <dgm:t>
        <a:bodyPr/>
        <a:lstStyle/>
        <a:p>
          <a:endParaRPr lang="en-US"/>
        </a:p>
      </dgm:t>
    </dgm:pt>
    <dgm:pt modelId="{7DD4316B-854F-4C25-B869-189F8D4E2F94}" type="pres">
      <dgm:prSet presAssocID="{9EB6C819-6A4F-43C7-B589-DC76BF8CCB63}" presName="Name0" presStyleCnt="0">
        <dgm:presLayoutVars>
          <dgm:dir/>
          <dgm:animLvl val="lvl"/>
          <dgm:resizeHandles/>
        </dgm:presLayoutVars>
      </dgm:prSet>
      <dgm:spPr/>
    </dgm:pt>
    <dgm:pt modelId="{C69E56F7-CF76-4F7A-A2E3-E7B3CE843F64}" type="pres">
      <dgm:prSet presAssocID="{D4E1171B-9DA2-4B1C-AE8F-0AF1DE032689}" presName="linNode" presStyleCnt="0"/>
      <dgm:spPr/>
    </dgm:pt>
    <dgm:pt modelId="{D973C71A-8A18-4AEC-A54D-D9C4BC4FE84F}" type="pres">
      <dgm:prSet presAssocID="{D4E1171B-9DA2-4B1C-AE8F-0AF1DE032689}" presName="parentShp" presStyleLbl="node1" presStyleIdx="0" presStyleCnt="6" custScaleX="39245" custLinFactNeighborX="-17182" custLinFactNeighborY="-819">
        <dgm:presLayoutVars>
          <dgm:bulletEnabled val="1"/>
        </dgm:presLayoutVars>
      </dgm:prSet>
      <dgm:spPr/>
    </dgm:pt>
    <dgm:pt modelId="{8130D3BE-1B0B-4B14-BAB1-1840959434AE}" type="pres">
      <dgm:prSet presAssocID="{D4E1171B-9DA2-4B1C-AE8F-0AF1DE032689}" presName="childShp" presStyleLbl="bgAccFollowNode1" presStyleIdx="0" presStyleCnt="6" custScaleX="130767" custLinFactNeighborX="-13708" custLinFactNeighborY="873">
        <dgm:presLayoutVars>
          <dgm:bulletEnabled val="1"/>
        </dgm:presLayoutVars>
      </dgm:prSet>
      <dgm:spPr/>
    </dgm:pt>
    <dgm:pt modelId="{89C3EAEB-DBEF-44BF-9C48-93C0EB5D7AE3}" type="pres">
      <dgm:prSet presAssocID="{C6285469-13B8-473D-B243-D0C27744B54D}" presName="spacing" presStyleCnt="0"/>
      <dgm:spPr/>
    </dgm:pt>
    <dgm:pt modelId="{7065E527-5B5F-458A-85DE-DA57FD784B6A}" type="pres">
      <dgm:prSet presAssocID="{237167CE-BC9B-4D11-B573-81929C13CE12}" presName="linNode" presStyleCnt="0"/>
      <dgm:spPr/>
    </dgm:pt>
    <dgm:pt modelId="{A94140D3-A05D-4198-A4F9-9E50BA6046F7}" type="pres">
      <dgm:prSet presAssocID="{237167CE-BC9B-4D11-B573-81929C13CE12}" presName="parentShp" presStyleLbl="node1" presStyleIdx="1" presStyleCnt="6" custScaleX="39724" custScaleY="107265" custLinFactNeighborX="-19779" custLinFactNeighborY="-6427">
        <dgm:presLayoutVars>
          <dgm:bulletEnabled val="1"/>
        </dgm:presLayoutVars>
      </dgm:prSet>
      <dgm:spPr/>
    </dgm:pt>
    <dgm:pt modelId="{BE1D06A7-29DC-4B55-8B7E-FA3CE8E6C4CA}" type="pres">
      <dgm:prSet presAssocID="{237167CE-BC9B-4D11-B573-81929C13CE12}" presName="childShp" presStyleLbl="bgAccFollowNode1" presStyleIdx="1" presStyleCnt="6" custScaleX="129520" custLinFactNeighborX="-12910" custLinFactNeighborY="-7163">
        <dgm:presLayoutVars>
          <dgm:bulletEnabled val="1"/>
        </dgm:presLayoutVars>
      </dgm:prSet>
      <dgm:spPr/>
    </dgm:pt>
    <dgm:pt modelId="{679D65D3-2576-457A-A725-E6C12B1DAE67}" type="pres">
      <dgm:prSet presAssocID="{5F719344-9F0D-4624-8826-24675E3921FE}" presName="spacing" presStyleCnt="0"/>
      <dgm:spPr/>
    </dgm:pt>
    <dgm:pt modelId="{9A2E923C-B8C2-4433-9277-0A6FCB49B10E}" type="pres">
      <dgm:prSet presAssocID="{BA37B6F0-BE80-4D02-A598-0B6DA84BAE52}" presName="linNode" presStyleCnt="0"/>
      <dgm:spPr/>
    </dgm:pt>
    <dgm:pt modelId="{411E1458-44C5-421B-80FE-FE3164EEDB01}" type="pres">
      <dgm:prSet presAssocID="{BA37B6F0-BE80-4D02-A598-0B6DA84BAE52}" presName="parentShp" presStyleLbl="node1" presStyleIdx="2" presStyleCnt="6" custScaleX="39512" custScaleY="118801" custLinFactNeighborX="-20404" custLinFactNeighborY="-5611">
        <dgm:presLayoutVars>
          <dgm:bulletEnabled val="1"/>
        </dgm:presLayoutVars>
      </dgm:prSet>
      <dgm:spPr/>
    </dgm:pt>
    <dgm:pt modelId="{A2FEAE1C-A55B-4CE0-8991-CD56593E2884}" type="pres">
      <dgm:prSet presAssocID="{BA37B6F0-BE80-4D02-A598-0B6DA84BAE52}" presName="childShp" presStyleLbl="bgAccFollowNode1" presStyleIdx="2" presStyleCnt="6" custScaleX="122554" custLinFactNeighborX="-19756" custLinFactNeighborY="-10087">
        <dgm:presLayoutVars>
          <dgm:bulletEnabled val="1"/>
        </dgm:presLayoutVars>
      </dgm:prSet>
      <dgm:spPr>
        <a:xfrm>
          <a:off x="1448591" y="1952789"/>
          <a:ext cx="8019346" cy="861762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</dgm:pt>
    <dgm:pt modelId="{A2130565-4D53-4025-8FB7-19DEA1378BB9}" type="pres">
      <dgm:prSet presAssocID="{20A3623B-DC11-4939-BCC8-3B06BB4B5E2F}" presName="spacing" presStyleCnt="0"/>
      <dgm:spPr/>
    </dgm:pt>
    <dgm:pt modelId="{0FAF0212-78AE-4B53-97EE-3A792E5E85EE}" type="pres">
      <dgm:prSet presAssocID="{2F8E87CA-540B-4606-8382-6F2F2CF73D3E}" presName="linNode" presStyleCnt="0"/>
      <dgm:spPr/>
    </dgm:pt>
    <dgm:pt modelId="{F3463B66-4E76-40BA-B540-4CE068DA0919}" type="pres">
      <dgm:prSet presAssocID="{2F8E87CA-540B-4606-8382-6F2F2CF73D3E}" presName="parentShp" presStyleLbl="node1" presStyleIdx="3" presStyleCnt="6" custScaleX="34899" custScaleY="119299" custLinFactNeighborX="-17612" custLinFactNeighborY="-3393">
        <dgm:presLayoutVars>
          <dgm:bulletEnabled val="1"/>
        </dgm:presLayoutVars>
      </dgm:prSet>
      <dgm:spPr/>
    </dgm:pt>
    <dgm:pt modelId="{12153D98-61A4-402F-B130-4AE331FA2460}" type="pres">
      <dgm:prSet presAssocID="{2F8E87CA-540B-4606-8382-6F2F2CF73D3E}" presName="childShp" presStyleLbl="bgAccFollowNode1" presStyleIdx="3" presStyleCnt="6" custScaleX="124052" custLinFactNeighborX="-15332" custLinFactNeighborY="-3506">
        <dgm:presLayoutVars>
          <dgm:bulletEnabled val="1"/>
        </dgm:presLayoutVars>
      </dgm:prSet>
      <dgm:spPr>
        <a:xfrm>
          <a:off x="1491952" y="3121606"/>
          <a:ext cx="8117368" cy="861762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</dgm:pt>
    <dgm:pt modelId="{DB5011DF-5C6F-48C2-8986-30C56AFD194A}" type="pres">
      <dgm:prSet presAssocID="{BB5E5906-9782-49D5-8315-3F418B15883B}" presName="spacing" presStyleCnt="0"/>
      <dgm:spPr/>
    </dgm:pt>
    <dgm:pt modelId="{D61F9FC3-F4F8-47F4-B48F-88B997D2B09A}" type="pres">
      <dgm:prSet presAssocID="{4EE33CC9-7CC5-4C05-BA37-7574C90DEBF2}" presName="linNode" presStyleCnt="0"/>
      <dgm:spPr/>
    </dgm:pt>
    <dgm:pt modelId="{70447318-B9F3-490B-B89C-8B2689ED82EE}" type="pres">
      <dgm:prSet presAssocID="{4EE33CC9-7CC5-4C05-BA37-7574C90DEBF2}" presName="parentShp" presStyleLbl="node1" presStyleIdx="4" presStyleCnt="6" custScaleX="35936" custLinFactNeighborX="-21105" custLinFactNeighborY="-4602">
        <dgm:presLayoutVars>
          <dgm:bulletEnabled val="1"/>
        </dgm:presLayoutVars>
      </dgm:prSet>
      <dgm:spPr/>
    </dgm:pt>
    <dgm:pt modelId="{F6AF60F7-30AC-4FF1-ADA5-8225893BB2F9}" type="pres">
      <dgm:prSet presAssocID="{4EE33CC9-7CC5-4C05-BA37-7574C90DEBF2}" presName="childShp" presStyleLbl="bgAccFollowNode1" presStyleIdx="4" presStyleCnt="6" custScaleX="137913" custLinFactNeighborX="-11107" custLinFactNeighborY="705">
        <dgm:presLayoutVars>
          <dgm:bulletEnabled val="1"/>
        </dgm:presLayoutVars>
      </dgm:prSet>
      <dgm:spPr/>
    </dgm:pt>
    <dgm:pt modelId="{5DFFE3DC-143F-4890-9AD8-CA08225DCE18}" type="pres">
      <dgm:prSet presAssocID="{5654D8C4-DF09-4582-B8B6-B2F512634978}" presName="spacing" presStyleCnt="0"/>
      <dgm:spPr/>
    </dgm:pt>
    <dgm:pt modelId="{F3206663-6455-486E-B073-FB9B87D07C49}" type="pres">
      <dgm:prSet presAssocID="{AE1C7406-AC8C-4C5F-A77C-F35313501F59}" presName="linNode" presStyleCnt="0"/>
      <dgm:spPr/>
    </dgm:pt>
    <dgm:pt modelId="{F9A96AA4-87ED-45FA-9407-3BF2C67C61FB}" type="pres">
      <dgm:prSet presAssocID="{AE1C7406-AC8C-4C5F-A77C-F35313501F59}" presName="parentShp" presStyleLbl="node1" presStyleIdx="5" presStyleCnt="6" custScaleX="41730" custLinFactNeighborX="-18832" custLinFactNeighborY="-833">
        <dgm:presLayoutVars>
          <dgm:bulletEnabled val="1"/>
        </dgm:presLayoutVars>
      </dgm:prSet>
      <dgm:spPr/>
    </dgm:pt>
    <dgm:pt modelId="{0D551668-1B1C-459E-A3DD-80CEE16D64E9}" type="pres">
      <dgm:prSet presAssocID="{AE1C7406-AC8C-4C5F-A77C-F35313501F59}" presName="childShp" presStyleLbl="bgAccFollowNode1" presStyleIdx="5" presStyleCnt="6" custScaleX="142526" custLinFactNeighborX="-13011" custLinFactNeighborY="-1353">
        <dgm:presLayoutVars>
          <dgm:bulletEnabled val="1"/>
        </dgm:presLayoutVars>
      </dgm:prSet>
      <dgm:spPr>
        <a:xfrm>
          <a:off x="1230687" y="5119194"/>
          <a:ext cx="9125654" cy="861762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</dgm:pt>
  </dgm:ptLst>
  <dgm:cxnLst>
    <dgm:cxn modelId="{8A078416-C90C-4DF1-BEA3-E19F0698C6DB}" type="presOf" srcId="{C2E2986B-D15D-4AD8-A338-01C21E6241E0}" destId="{BE1D06A7-29DC-4B55-8B7E-FA3CE8E6C4CA}" srcOrd="0" destOrd="0" presId="urn:microsoft.com/office/officeart/2005/8/layout/vList6"/>
    <dgm:cxn modelId="{16CB3826-4740-4BA6-9495-4BFB71E6A28D}" type="presOf" srcId="{4EE33CC9-7CC5-4C05-BA37-7574C90DEBF2}" destId="{70447318-B9F3-490B-B89C-8B2689ED82EE}" srcOrd="0" destOrd="0" presId="urn:microsoft.com/office/officeart/2005/8/layout/vList6"/>
    <dgm:cxn modelId="{8ECE962D-F0D4-4318-9C6F-FD1DDD3A0095}" srcId="{9EB6C819-6A4F-43C7-B589-DC76BF8CCB63}" destId="{AE1C7406-AC8C-4C5F-A77C-F35313501F59}" srcOrd="5" destOrd="0" parTransId="{E6A6AFF6-BAE7-450C-AEC8-75FC2A8EF093}" sibTransId="{93C8B111-004C-4525-BB86-4F16FB339887}"/>
    <dgm:cxn modelId="{1FCF9735-B333-41BF-91BF-DAD1C119ACBC}" type="presOf" srcId="{2F8E87CA-540B-4606-8382-6F2F2CF73D3E}" destId="{F3463B66-4E76-40BA-B540-4CE068DA0919}" srcOrd="0" destOrd="0" presId="urn:microsoft.com/office/officeart/2005/8/layout/vList6"/>
    <dgm:cxn modelId="{66D1773D-0D12-4153-936B-C78761BE098D}" type="presOf" srcId="{9EB6C819-6A4F-43C7-B589-DC76BF8CCB63}" destId="{7DD4316B-854F-4C25-B869-189F8D4E2F94}" srcOrd="0" destOrd="0" presId="urn:microsoft.com/office/officeart/2005/8/layout/vList6"/>
    <dgm:cxn modelId="{389FBC45-DC3C-4C4A-AA2C-D9DE286FE488}" srcId="{9EB6C819-6A4F-43C7-B589-DC76BF8CCB63}" destId="{D4E1171B-9DA2-4B1C-AE8F-0AF1DE032689}" srcOrd="0" destOrd="0" parTransId="{6D7B27B5-299D-4C27-B5D8-E7814E3D6A8A}" sibTransId="{C6285469-13B8-473D-B243-D0C27744B54D}"/>
    <dgm:cxn modelId="{2052FE48-BCFD-44DB-B629-996CEB30A288}" srcId="{9EB6C819-6A4F-43C7-B589-DC76BF8CCB63}" destId="{237167CE-BC9B-4D11-B573-81929C13CE12}" srcOrd="1" destOrd="0" parTransId="{FB9F28EA-50C3-454B-814C-521296468455}" sibTransId="{5F719344-9F0D-4624-8826-24675E3921FE}"/>
    <dgm:cxn modelId="{00AA7274-2C17-4BF9-8AEE-225F93EBF714}" type="presOf" srcId="{D4E1171B-9DA2-4B1C-AE8F-0AF1DE032689}" destId="{D973C71A-8A18-4AEC-A54D-D9C4BC4FE84F}" srcOrd="0" destOrd="0" presId="urn:microsoft.com/office/officeart/2005/8/layout/vList6"/>
    <dgm:cxn modelId="{24114856-7AE5-4677-8AF1-DB76B8D6FB21}" type="presOf" srcId="{237167CE-BC9B-4D11-B573-81929C13CE12}" destId="{A94140D3-A05D-4198-A4F9-9E50BA6046F7}" srcOrd="0" destOrd="0" presId="urn:microsoft.com/office/officeart/2005/8/layout/vList6"/>
    <dgm:cxn modelId="{51BC1F57-9C1D-414F-9643-997036322180}" srcId="{9EB6C819-6A4F-43C7-B589-DC76BF8CCB63}" destId="{BA37B6F0-BE80-4D02-A598-0B6DA84BAE52}" srcOrd="2" destOrd="0" parTransId="{5EC4CEB9-D133-40F8-9C8C-D2F32722F4EB}" sibTransId="{20A3623B-DC11-4939-BCC8-3B06BB4B5E2F}"/>
    <dgm:cxn modelId="{7A525F84-2864-41EE-8127-22BA696824A1}" type="presOf" srcId="{83FE04EB-7CB8-424F-9D04-3E02539E2204}" destId="{8130D3BE-1B0B-4B14-BAB1-1840959434AE}" srcOrd="0" destOrd="0" presId="urn:microsoft.com/office/officeart/2005/8/layout/vList6"/>
    <dgm:cxn modelId="{6EEE4F8B-F06E-4319-B644-45C9FDA4EFB3}" srcId="{9EB6C819-6A4F-43C7-B589-DC76BF8CCB63}" destId="{4EE33CC9-7CC5-4C05-BA37-7574C90DEBF2}" srcOrd="4" destOrd="0" parTransId="{9FD29C18-09BC-4500-B218-F7EA299F47B8}" sibTransId="{5654D8C4-DF09-4582-B8B6-B2F512634978}"/>
    <dgm:cxn modelId="{7F8DC49E-D65E-4DE8-A0AD-1A154FC7BB9D}" srcId="{D4E1171B-9DA2-4B1C-AE8F-0AF1DE032689}" destId="{83FE04EB-7CB8-424F-9D04-3E02539E2204}" srcOrd="0" destOrd="0" parTransId="{8A457AE5-9298-49B0-9204-9B6A5D77A48A}" sibTransId="{22F673EB-4C7F-4E5D-9A2F-4796984768EE}"/>
    <dgm:cxn modelId="{796C9FAD-370F-400E-A0E9-CF8CBBDDE76A}" type="presOf" srcId="{D75D6EC3-0186-4C8F-92BF-69591A8D9704}" destId="{8130D3BE-1B0B-4B14-BAB1-1840959434AE}" srcOrd="0" destOrd="1" presId="urn:microsoft.com/office/officeart/2005/8/layout/vList6"/>
    <dgm:cxn modelId="{C89CB1B3-86A8-4D88-B120-EE56A9E1E139}" type="presOf" srcId="{4C9830E1-F93D-41F4-8B8A-2AC356002B37}" destId="{BE1D06A7-29DC-4B55-8B7E-FA3CE8E6C4CA}" srcOrd="0" destOrd="1" presId="urn:microsoft.com/office/officeart/2005/8/layout/vList6"/>
    <dgm:cxn modelId="{C724BBC3-27C9-42E1-A47E-0816A1854100}" type="presOf" srcId="{BA37B6F0-BE80-4D02-A598-0B6DA84BAE52}" destId="{411E1458-44C5-421B-80FE-FE3164EEDB01}" srcOrd="0" destOrd="0" presId="urn:microsoft.com/office/officeart/2005/8/layout/vList6"/>
    <dgm:cxn modelId="{B7704AD6-C7C2-462A-BE29-8C567E80AAF1}" srcId="{237167CE-BC9B-4D11-B573-81929C13CE12}" destId="{C2E2986B-D15D-4AD8-A338-01C21E6241E0}" srcOrd="0" destOrd="0" parTransId="{107BD429-43BB-4EAE-9F5A-DF11F04E2004}" sibTransId="{7719EB1C-6713-43BC-AA4A-8181C1599461}"/>
    <dgm:cxn modelId="{F23407D8-2AFD-441D-A227-BB52754FC1E4}" srcId="{D4E1171B-9DA2-4B1C-AE8F-0AF1DE032689}" destId="{D75D6EC3-0186-4C8F-92BF-69591A8D9704}" srcOrd="1" destOrd="0" parTransId="{FE775099-0083-40FD-B58D-6D2E4953D09E}" sibTransId="{AE9DC5B8-FA82-499A-BDFF-771E607EF5F7}"/>
    <dgm:cxn modelId="{4CD790E7-BF9C-45FE-B7FE-C12CD58B460B}" type="presOf" srcId="{AE1C7406-AC8C-4C5F-A77C-F35313501F59}" destId="{F9A96AA4-87ED-45FA-9407-3BF2C67C61FB}" srcOrd="0" destOrd="0" presId="urn:microsoft.com/office/officeart/2005/8/layout/vList6"/>
    <dgm:cxn modelId="{811B2BEB-F3EB-4D77-AF9B-828B05FD23B8}" srcId="{9EB6C819-6A4F-43C7-B589-DC76BF8CCB63}" destId="{2F8E87CA-540B-4606-8382-6F2F2CF73D3E}" srcOrd="3" destOrd="0" parTransId="{4C23D25E-2A89-49F4-833E-1CC438E43795}" sibTransId="{BB5E5906-9782-49D5-8315-3F418B15883B}"/>
    <dgm:cxn modelId="{CBA132EB-75DD-4DAF-BAEA-A94DFA0CD942}" srcId="{237167CE-BC9B-4D11-B573-81929C13CE12}" destId="{4C9830E1-F93D-41F4-8B8A-2AC356002B37}" srcOrd="1" destOrd="0" parTransId="{BCD72B15-81B9-4065-9B85-ED8712EA4A3B}" sibTransId="{40697889-A5C3-4232-A78C-4F130291049E}"/>
    <dgm:cxn modelId="{75C7AFCA-16A2-414E-83BD-FFECEAA8F4F1}" type="presParOf" srcId="{7DD4316B-854F-4C25-B869-189F8D4E2F94}" destId="{C69E56F7-CF76-4F7A-A2E3-E7B3CE843F64}" srcOrd="0" destOrd="0" presId="urn:microsoft.com/office/officeart/2005/8/layout/vList6"/>
    <dgm:cxn modelId="{BBEE8C83-E0FA-4CAC-B972-9EFC116A92B2}" type="presParOf" srcId="{C69E56F7-CF76-4F7A-A2E3-E7B3CE843F64}" destId="{D973C71A-8A18-4AEC-A54D-D9C4BC4FE84F}" srcOrd="0" destOrd="0" presId="urn:microsoft.com/office/officeart/2005/8/layout/vList6"/>
    <dgm:cxn modelId="{F3FBDF92-DE64-4D1E-B91B-5E6EC001115C}" type="presParOf" srcId="{C69E56F7-CF76-4F7A-A2E3-E7B3CE843F64}" destId="{8130D3BE-1B0B-4B14-BAB1-1840959434AE}" srcOrd="1" destOrd="0" presId="urn:microsoft.com/office/officeart/2005/8/layout/vList6"/>
    <dgm:cxn modelId="{051D97D8-A584-4BB8-B8CF-025600E513CA}" type="presParOf" srcId="{7DD4316B-854F-4C25-B869-189F8D4E2F94}" destId="{89C3EAEB-DBEF-44BF-9C48-93C0EB5D7AE3}" srcOrd="1" destOrd="0" presId="urn:microsoft.com/office/officeart/2005/8/layout/vList6"/>
    <dgm:cxn modelId="{697AB31F-8DA6-460A-90D1-29BDFD609DDB}" type="presParOf" srcId="{7DD4316B-854F-4C25-B869-189F8D4E2F94}" destId="{7065E527-5B5F-458A-85DE-DA57FD784B6A}" srcOrd="2" destOrd="0" presId="urn:microsoft.com/office/officeart/2005/8/layout/vList6"/>
    <dgm:cxn modelId="{7B75CAF7-0264-47E5-A738-3F89061682B9}" type="presParOf" srcId="{7065E527-5B5F-458A-85DE-DA57FD784B6A}" destId="{A94140D3-A05D-4198-A4F9-9E50BA6046F7}" srcOrd="0" destOrd="0" presId="urn:microsoft.com/office/officeart/2005/8/layout/vList6"/>
    <dgm:cxn modelId="{51C74B4C-1DF0-4775-8F1C-D08B8B49143C}" type="presParOf" srcId="{7065E527-5B5F-458A-85DE-DA57FD784B6A}" destId="{BE1D06A7-29DC-4B55-8B7E-FA3CE8E6C4CA}" srcOrd="1" destOrd="0" presId="urn:microsoft.com/office/officeart/2005/8/layout/vList6"/>
    <dgm:cxn modelId="{3371AB4A-FA46-43DE-8134-B46B41F65149}" type="presParOf" srcId="{7DD4316B-854F-4C25-B869-189F8D4E2F94}" destId="{679D65D3-2576-457A-A725-E6C12B1DAE67}" srcOrd="3" destOrd="0" presId="urn:microsoft.com/office/officeart/2005/8/layout/vList6"/>
    <dgm:cxn modelId="{AA958BEE-E120-4D11-9B6B-CEF93B6F157E}" type="presParOf" srcId="{7DD4316B-854F-4C25-B869-189F8D4E2F94}" destId="{9A2E923C-B8C2-4433-9277-0A6FCB49B10E}" srcOrd="4" destOrd="0" presId="urn:microsoft.com/office/officeart/2005/8/layout/vList6"/>
    <dgm:cxn modelId="{ED6826F5-836E-4266-AF1D-6673626159C0}" type="presParOf" srcId="{9A2E923C-B8C2-4433-9277-0A6FCB49B10E}" destId="{411E1458-44C5-421B-80FE-FE3164EEDB01}" srcOrd="0" destOrd="0" presId="urn:microsoft.com/office/officeart/2005/8/layout/vList6"/>
    <dgm:cxn modelId="{7384FE2A-AAFE-4C23-8668-DDA3816D6F0C}" type="presParOf" srcId="{9A2E923C-B8C2-4433-9277-0A6FCB49B10E}" destId="{A2FEAE1C-A55B-4CE0-8991-CD56593E2884}" srcOrd="1" destOrd="0" presId="urn:microsoft.com/office/officeart/2005/8/layout/vList6"/>
    <dgm:cxn modelId="{8772BA57-C4CD-4481-A932-7ABFEC4B2A37}" type="presParOf" srcId="{7DD4316B-854F-4C25-B869-189F8D4E2F94}" destId="{A2130565-4D53-4025-8FB7-19DEA1378BB9}" srcOrd="5" destOrd="0" presId="urn:microsoft.com/office/officeart/2005/8/layout/vList6"/>
    <dgm:cxn modelId="{14C9195A-96DE-4463-86FB-2A267796DBFC}" type="presParOf" srcId="{7DD4316B-854F-4C25-B869-189F8D4E2F94}" destId="{0FAF0212-78AE-4B53-97EE-3A792E5E85EE}" srcOrd="6" destOrd="0" presId="urn:microsoft.com/office/officeart/2005/8/layout/vList6"/>
    <dgm:cxn modelId="{10C7F55F-8DB0-4FFF-8054-44920738AB53}" type="presParOf" srcId="{0FAF0212-78AE-4B53-97EE-3A792E5E85EE}" destId="{F3463B66-4E76-40BA-B540-4CE068DA0919}" srcOrd="0" destOrd="0" presId="urn:microsoft.com/office/officeart/2005/8/layout/vList6"/>
    <dgm:cxn modelId="{B9E60436-7E18-42CE-8917-4E8AFA47928F}" type="presParOf" srcId="{0FAF0212-78AE-4B53-97EE-3A792E5E85EE}" destId="{12153D98-61A4-402F-B130-4AE331FA2460}" srcOrd="1" destOrd="0" presId="urn:microsoft.com/office/officeart/2005/8/layout/vList6"/>
    <dgm:cxn modelId="{E9B5F4CA-6655-4466-8B42-7FEE92BC5BCC}" type="presParOf" srcId="{7DD4316B-854F-4C25-B869-189F8D4E2F94}" destId="{DB5011DF-5C6F-48C2-8986-30C56AFD194A}" srcOrd="7" destOrd="0" presId="urn:microsoft.com/office/officeart/2005/8/layout/vList6"/>
    <dgm:cxn modelId="{5C76BC72-19C1-4E4F-B52B-E42FF5A262DB}" type="presParOf" srcId="{7DD4316B-854F-4C25-B869-189F8D4E2F94}" destId="{D61F9FC3-F4F8-47F4-B48F-88B997D2B09A}" srcOrd="8" destOrd="0" presId="urn:microsoft.com/office/officeart/2005/8/layout/vList6"/>
    <dgm:cxn modelId="{6F92A2B5-5564-469A-B04A-FA38817622A2}" type="presParOf" srcId="{D61F9FC3-F4F8-47F4-B48F-88B997D2B09A}" destId="{70447318-B9F3-490B-B89C-8B2689ED82EE}" srcOrd="0" destOrd="0" presId="urn:microsoft.com/office/officeart/2005/8/layout/vList6"/>
    <dgm:cxn modelId="{ED5195DD-2194-4D8D-91DE-2D1D537EE1B7}" type="presParOf" srcId="{D61F9FC3-F4F8-47F4-B48F-88B997D2B09A}" destId="{F6AF60F7-30AC-4FF1-ADA5-8225893BB2F9}" srcOrd="1" destOrd="0" presId="urn:microsoft.com/office/officeart/2005/8/layout/vList6"/>
    <dgm:cxn modelId="{AC93E130-EF92-40E3-8F26-F4EEF50C4760}" type="presParOf" srcId="{7DD4316B-854F-4C25-B869-189F8D4E2F94}" destId="{5DFFE3DC-143F-4890-9AD8-CA08225DCE18}" srcOrd="9" destOrd="0" presId="urn:microsoft.com/office/officeart/2005/8/layout/vList6"/>
    <dgm:cxn modelId="{851403B1-33E1-4480-BE91-70597717F00A}" type="presParOf" srcId="{7DD4316B-854F-4C25-B869-189F8D4E2F94}" destId="{F3206663-6455-486E-B073-FB9B87D07C49}" srcOrd="10" destOrd="0" presId="urn:microsoft.com/office/officeart/2005/8/layout/vList6"/>
    <dgm:cxn modelId="{2EF4FC9B-6309-4429-B047-F7E53B8ECA8A}" type="presParOf" srcId="{F3206663-6455-486E-B073-FB9B87D07C49}" destId="{F9A96AA4-87ED-45FA-9407-3BF2C67C61FB}" srcOrd="0" destOrd="0" presId="urn:microsoft.com/office/officeart/2005/8/layout/vList6"/>
    <dgm:cxn modelId="{66A15BAE-6C71-439C-9FB3-846E8A77904E}" type="presParOf" srcId="{F3206663-6455-486E-B073-FB9B87D07C49}" destId="{0D551668-1B1C-459E-A3DD-80CEE16D64E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8100B-1DBA-4CC1-90BB-06D3B69E9F31}">
      <dsp:nvSpPr>
        <dsp:cNvPr id="0" name=""/>
        <dsp:cNvSpPr/>
      </dsp:nvSpPr>
      <dsp:spPr>
        <a:xfrm rot="10800000">
          <a:off x="2970424" y="351010"/>
          <a:ext cx="7353041" cy="1044350"/>
        </a:xfrm>
        <a:prstGeom prst="homePlate">
          <a:avLst/>
        </a:prstGeom>
        <a:pattFill prst="pct75">
          <a:fgClr>
            <a:schemeClr val="accent4">
              <a:hueOff val="0"/>
              <a:satOff val="0"/>
              <a:lumOff val="0"/>
            </a:schemeClr>
          </a:fgClr>
          <a:bgClr>
            <a:schemeClr val="bg1"/>
          </a:bgClr>
        </a:patt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35" tIns="182880" rIns="341376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/>
        </a:p>
      </dsp:txBody>
      <dsp:txXfrm rot="10800000">
        <a:off x="3231511" y="351010"/>
        <a:ext cx="7091954" cy="1044350"/>
      </dsp:txXfrm>
    </dsp:sp>
    <dsp:sp modelId="{B1AABC28-F4F6-4052-8FB3-DBE5E75502AC}">
      <dsp:nvSpPr>
        <dsp:cNvPr id="0" name=""/>
        <dsp:cNvSpPr/>
      </dsp:nvSpPr>
      <dsp:spPr>
        <a:xfrm>
          <a:off x="1423087" y="1128"/>
          <a:ext cx="1715979" cy="171597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15565-A792-418C-B5F8-4D83CBDDAA2B}">
      <dsp:nvSpPr>
        <dsp:cNvPr id="0" name=""/>
        <dsp:cNvSpPr/>
      </dsp:nvSpPr>
      <dsp:spPr>
        <a:xfrm rot="10800000">
          <a:off x="1983405" y="2028688"/>
          <a:ext cx="9073800" cy="1115906"/>
        </a:xfrm>
        <a:prstGeom prst="homePlate">
          <a:avLst/>
        </a:prstGeom>
        <a:pattFill prst="lgCheck">
          <a:fgClr>
            <a:schemeClr val="accent4">
              <a:hueOff val="4900445"/>
              <a:satOff val="-20388"/>
              <a:lumOff val="4804"/>
            </a:schemeClr>
          </a:fgClr>
          <a:bgClr>
            <a:schemeClr val="bg1"/>
          </a:bgClr>
        </a:patt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35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মাছের</a:t>
          </a:r>
          <a:r>
            <a:rPr lang="en-US" sz="3200" kern="12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গুনাগুনের</a:t>
          </a:r>
          <a:r>
            <a:rPr lang="en-US" sz="3200" kern="12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200" kern="1200" dirty="0" err="1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উপর</a:t>
          </a:r>
          <a:r>
            <a:rPr lang="en-US" sz="3200" kern="12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ভিত্তি</a:t>
          </a:r>
          <a:r>
            <a:rPr lang="en-US" sz="3200" kern="12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kern="12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3200" kern="12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গ্রেডে</a:t>
          </a:r>
          <a:r>
            <a:rPr lang="en-US" sz="3200" kern="12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ভাগ</a:t>
          </a:r>
          <a:r>
            <a:rPr lang="en-US" sz="3200" kern="12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kern="12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kern="12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 rot="10800000">
        <a:off x="2262381" y="2028688"/>
        <a:ext cx="8794824" cy="1115906"/>
      </dsp:txXfrm>
    </dsp:sp>
    <dsp:sp modelId="{239F259E-05F8-439D-A3D6-BCE76F309685}">
      <dsp:nvSpPr>
        <dsp:cNvPr id="0" name=""/>
        <dsp:cNvSpPr/>
      </dsp:nvSpPr>
      <dsp:spPr>
        <a:xfrm>
          <a:off x="431384" y="1784922"/>
          <a:ext cx="1715979" cy="1715979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A802D-2CF1-4E7C-88B8-5E204DEC971E}">
      <dsp:nvSpPr>
        <dsp:cNvPr id="0" name=""/>
        <dsp:cNvSpPr/>
      </dsp:nvSpPr>
      <dsp:spPr>
        <a:xfrm rot="10800000">
          <a:off x="2956306" y="3854073"/>
          <a:ext cx="7353041" cy="1032725"/>
        </a:xfrm>
        <a:prstGeom prst="homePlate">
          <a:avLst/>
        </a:prstGeom>
        <a:pattFill prst="sphere">
          <a:fgClr>
            <a:schemeClr val="accent4">
              <a:hueOff val="9800891"/>
              <a:satOff val="-40777"/>
              <a:lumOff val="9608"/>
            </a:schemeClr>
          </a:fgClr>
          <a:bgClr>
            <a:schemeClr val="bg1"/>
          </a:bgClr>
        </a:patt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35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মাছ</a:t>
          </a:r>
          <a:r>
            <a:rPr lang="en-US" sz="3200" kern="1200" dirty="0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সংরক্ষণ</a:t>
          </a:r>
          <a:r>
            <a:rPr lang="en-US" sz="3200" kern="1200" dirty="0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kern="1200" dirty="0" err="1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পরিবহন</a:t>
          </a:r>
          <a:r>
            <a:rPr lang="en-US" sz="3200" kern="1200" dirty="0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প্রকৃয়া</a:t>
          </a:r>
          <a:r>
            <a:rPr lang="en-US" sz="3200" kern="1200" dirty="0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200" kern="1200" dirty="0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kern="1200" dirty="0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kern="1200" dirty="0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 rot="10800000">
        <a:off x="3214487" y="3854073"/>
        <a:ext cx="7094860" cy="1032725"/>
      </dsp:txXfrm>
    </dsp:sp>
    <dsp:sp modelId="{11B9F4A0-F6F5-4AB3-9621-90C1066F98A7}">
      <dsp:nvSpPr>
        <dsp:cNvPr id="0" name=""/>
        <dsp:cNvSpPr/>
      </dsp:nvSpPr>
      <dsp:spPr>
        <a:xfrm>
          <a:off x="1423087" y="3484310"/>
          <a:ext cx="1715979" cy="1715979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BF086-FA41-4F8F-9245-A72674DDCC8E}">
      <dsp:nvSpPr>
        <dsp:cNvPr id="0" name=""/>
        <dsp:cNvSpPr/>
      </dsp:nvSpPr>
      <dsp:spPr>
        <a:xfrm>
          <a:off x="2895328" y="2553126"/>
          <a:ext cx="4966423" cy="838000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kern="1200" dirty="0" err="1">
              <a:ln>
                <a:solidFill>
                  <a:srgbClr val="09F714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মাছ</a:t>
          </a:r>
          <a:r>
            <a:rPr lang="en-US" sz="7200" kern="1200" dirty="0">
              <a:ln>
                <a:solidFill>
                  <a:srgbClr val="09F714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7200" kern="1200" dirty="0" err="1">
              <a:ln>
                <a:solidFill>
                  <a:srgbClr val="09F714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সংগ্রহ</a:t>
          </a:r>
          <a:endParaRPr lang="en-US" sz="7200" kern="1200" dirty="0">
            <a:ln>
              <a:solidFill>
                <a:srgbClr val="09F714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89002" y="2636425"/>
        <a:ext cx="3979075" cy="671402"/>
      </dsp:txXfrm>
    </dsp:sp>
    <dsp:sp modelId="{60772D4B-B52E-4708-B99E-2C8DA3CB2403}">
      <dsp:nvSpPr>
        <dsp:cNvPr id="0" name=""/>
        <dsp:cNvSpPr/>
      </dsp:nvSpPr>
      <dsp:spPr>
        <a:xfrm>
          <a:off x="5696174" y="945958"/>
          <a:ext cx="859320" cy="74041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762E7-D9C0-44BC-A057-299F5FD9A9FB}">
      <dsp:nvSpPr>
        <dsp:cNvPr id="0" name=""/>
        <dsp:cNvSpPr/>
      </dsp:nvSpPr>
      <dsp:spPr>
        <a:xfrm>
          <a:off x="7884034" y="61625"/>
          <a:ext cx="2919952" cy="2585216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2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0" kern="1200" dirty="0"/>
        </a:p>
      </dsp:txBody>
      <dsp:txXfrm>
        <a:off x="8374997" y="496305"/>
        <a:ext cx="1938026" cy="1715856"/>
      </dsp:txXfrm>
    </dsp:sp>
    <dsp:sp modelId="{D7F45F5D-9EA9-4998-84C1-EDD9C0723B8F}">
      <dsp:nvSpPr>
        <dsp:cNvPr id="0" name=""/>
        <dsp:cNvSpPr/>
      </dsp:nvSpPr>
      <dsp:spPr>
        <a:xfrm>
          <a:off x="9034314" y="3990134"/>
          <a:ext cx="859320" cy="74041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F3A5F-ACF4-48C0-9214-9AD58413E1D6}">
      <dsp:nvSpPr>
        <dsp:cNvPr id="0" name=""/>
        <dsp:cNvSpPr/>
      </dsp:nvSpPr>
      <dsp:spPr>
        <a:xfrm>
          <a:off x="7898103" y="2726013"/>
          <a:ext cx="2919952" cy="2573057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 dirty="0"/>
        </a:p>
      </dsp:txBody>
      <dsp:txXfrm>
        <a:off x="8387329" y="3157118"/>
        <a:ext cx="1941500" cy="1710847"/>
      </dsp:txXfrm>
    </dsp:sp>
    <dsp:sp modelId="{FA8CEAAC-39F0-4547-B2FF-1AB95D61A8F7}">
      <dsp:nvSpPr>
        <dsp:cNvPr id="0" name=""/>
        <dsp:cNvSpPr/>
      </dsp:nvSpPr>
      <dsp:spPr>
        <a:xfrm>
          <a:off x="5116124" y="4216189"/>
          <a:ext cx="859320" cy="74041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A435B-DCB0-4894-81CA-68950FABFE3A}">
      <dsp:nvSpPr>
        <dsp:cNvPr id="0" name=""/>
        <dsp:cNvSpPr/>
      </dsp:nvSpPr>
      <dsp:spPr>
        <a:xfrm>
          <a:off x="3918581" y="0"/>
          <a:ext cx="2919952" cy="2289935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4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kern="1200" dirty="0"/>
        </a:p>
      </dsp:txBody>
      <dsp:txXfrm>
        <a:off x="4379988" y="361853"/>
        <a:ext cx="1997138" cy="1566229"/>
      </dsp:txXfrm>
    </dsp:sp>
    <dsp:sp modelId="{F0934428-7546-446A-884C-7A699CEF2737}">
      <dsp:nvSpPr>
        <dsp:cNvPr id="0" name=""/>
        <dsp:cNvSpPr/>
      </dsp:nvSpPr>
      <dsp:spPr>
        <a:xfrm>
          <a:off x="4274216" y="4054826"/>
          <a:ext cx="859320" cy="74041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8826D-9305-46A2-A2C9-4168ED7B4770}">
      <dsp:nvSpPr>
        <dsp:cNvPr id="0" name=""/>
        <dsp:cNvSpPr/>
      </dsp:nvSpPr>
      <dsp:spPr>
        <a:xfrm>
          <a:off x="3918570" y="3364757"/>
          <a:ext cx="2919952" cy="2198527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5"/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300" kern="1200" dirty="0"/>
        </a:p>
      </dsp:txBody>
      <dsp:txXfrm>
        <a:off x="4371272" y="3705611"/>
        <a:ext cx="2014548" cy="1516819"/>
      </dsp:txXfrm>
    </dsp:sp>
    <dsp:sp modelId="{066CDCA7-9464-43D3-B012-F662E9BC3884}">
      <dsp:nvSpPr>
        <dsp:cNvPr id="0" name=""/>
        <dsp:cNvSpPr/>
      </dsp:nvSpPr>
      <dsp:spPr>
        <a:xfrm>
          <a:off x="905594" y="898662"/>
          <a:ext cx="859320" cy="74041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D19A2-6882-4A89-99AF-E5D077CAC5F5}">
      <dsp:nvSpPr>
        <dsp:cNvPr id="0" name=""/>
        <dsp:cNvSpPr/>
      </dsp:nvSpPr>
      <dsp:spPr>
        <a:xfrm>
          <a:off x="2" y="2754154"/>
          <a:ext cx="2919952" cy="2573057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6"/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 dirty="0"/>
        </a:p>
      </dsp:txBody>
      <dsp:txXfrm>
        <a:off x="489228" y="3185259"/>
        <a:ext cx="1941500" cy="1710847"/>
      </dsp:txXfrm>
    </dsp:sp>
    <dsp:sp modelId="{E2F328D4-8DAE-4A11-B45E-3C173174BC73}">
      <dsp:nvSpPr>
        <dsp:cNvPr id="0" name=""/>
        <dsp:cNvSpPr/>
      </dsp:nvSpPr>
      <dsp:spPr>
        <a:xfrm>
          <a:off x="0" y="0"/>
          <a:ext cx="2919952" cy="2573057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7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 dirty="0"/>
        </a:p>
      </dsp:txBody>
      <dsp:txXfrm>
        <a:off x="489226" y="431105"/>
        <a:ext cx="1941500" cy="17108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0D3BE-1B0B-4B14-BAB1-1840959434AE}">
      <dsp:nvSpPr>
        <dsp:cNvPr id="0" name=""/>
        <dsp:cNvSpPr/>
      </dsp:nvSpPr>
      <dsp:spPr>
        <a:xfrm>
          <a:off x="1433962" y="7742"/>
          <a:ext cx="8565130" cy="861762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433962" y="115462"/>
        <a:ext cx="8241969" cy="646322"/>
      </dsp:txXfrm>
    </dsp:sp>
    <dsp:sp modelId="{D973C71A-8A18-4AEC-A54D-D9C4BC4FE84F}">
      <dsp:nvSpPr>
        <dsp:cNvPr id="0" name=""/>
        <dsp:cNvSpPr/>
      </dsp:nvSpPr>
      <dsp:spPr>
        <a:xfrm>
          <a:off x="0" y="0"/>
          <a:ext cx="1713676" cy="861762"/>
        </a:xfrm>
        <a:prstGeom prst="roundRect">
          <a:avLst/>
        </a:prstGeom>
        <a:blipFill rotWithShape="0">
          <a:blip xmlns:r="http://schemas.openxmlformats.org/officeDocument/2006/relationships" r:embed="rId1"/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2068" y="42068"/>
        <a:ext cx="1629540" cy="777626"/>
      </dsp:txXfrm>
    </dsp:sp>
    <dsp:sp modelId="{BE1D06A7-29DC-4B55-8B7E-FA3CE8E6C4CA}">
      <dsp:nvSpPr>
        <dsp:cNvPr id="0" name=""/>
        <dsp:cNvSpPr/>
      </dsp:nvSpPr>
      <dsp:spPr>
        <a:xfrm>
          <a:off x="1523950" y="917734"/>
          <a:ext cx="8475168" cy="861762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523950" y="1025454"/>
        <a:ext cx="8152007" cy="646322"/>
      </dsp:txXfrm>
    </dsp:sp>
    <dsp:sp modelId="{A94140D3-A05D-4198-A4F9-9E50BA6046F7}">
      <dsp:nvSpPr>
        <dsp:cNvPr id="0" name=""/>
        <dsp:cNvSpPr/>
      </dsp:nvSpPr>
      <dsp:spPr>
        <a:xfrm>
          <a:off x="0" y="892773"/>
          <a:ext cx="1732898" cy="924370"/>
        </a:xfrm>
        <a:prstGeom prst="roundRect">
          <a:avLst/>
        </a:prstGeom>
        <a:blipFill rotWithShape="0">
          <a:blip xmlns:r="http://schemas.openxmlformats.org/officeDocument/2006/relationships" r:embed="rId2"/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5124" y="937897"/>
        <a:ext cx="1642650" cy="834122"/>
      </dsp:txXfrm>
    </dsp:sp>
    <dsp:sp modelId="{A2FEAE1C-A55B-4CE0-8991-CD56593E2884}">
      <dsp:nvSpPr>
        <dsp:cNvPr id="0" name=""/>
        <dsp:cNvSpPr/>
      </dsp:nvSpPr>
      <dsp:spPr>
        <a:xfrm>
          <a:off x="1448591" y="1952789"/>
          <a:ext cx="8019346" cy="861762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1E1458-44C5-421B-80FE-FE3164EEDB01}">
      <dsp:nvSpPr>
        <dsp:cNvPr id="0" name=""/>
        <dsp:cNvSpPr/>
      </dsp:nvSpPr>
      <dsp:spPr>
        <a:xfrm>
          <a:off x="0" y="1910351"/>
          <a:ext cx="1723650" cy="1023782"/>
        </a:xfrm>
        <a:prstGeom prst="roundRect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9977" y="1960328"/>
        <a:ext cx="1623696" cy="923828"/>
      </dsp:txXfrm>
    </dsp:sp>
    <dsp:sp modelId="{12153D98-61A4-402F-B130-4AE331FA2460}">
      <dsp:nvSpPr>
        <dsp:cNvPr id="0" name=""/>
        <dsp:cNvSpPr/>
      </dsp:nvSpPr>
      <dsp:spPr>
        <a:xfrm>
          <a:off x="1491952" y="3121606"/>
          <a:ext cx="8117368" cy="861762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463B66-4E76-40BA-B540-4CE068DA0919}">
      <dsp:nvSpPr>
        <dsp:cNvPr id="0" name=""/>
        <dsp:cNvSpPr/>
      </dsp:nvSpPr>
      <dsp:spPr>
        <a:xfrm>
          <a:off x="0" y="3039424"/>
          <a:ext cx="1522415" cy="1028074"/>
        </a:xfrm>
        <a:prstGeom prst="roundRect">
          <a:avLst/>
        </a:prstGeom>
        <a:blipFill rotWithShape="0">
          <a:blip xmlns:r="http://schemas.openxmlformats.org/officeDocument/2006/relationships" r:embed="rId4"/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0186" y="3089610"/>
        <a:ext cx="1422043" cy="927702"/>
      </dsp:txXfrm>
    </dsp:sp>
    <dsp:sp modelId="{F6AF60F7-30AC-4FF1-ADA5-8225893BB2F9}">
      <dsp:nvSpPr>
        <dsp:cNvPr id="0" name=""/>
        <dsp:cNvSpPr/>
      </dsp:nvSpPr>
      <dsp:spPr>
        <a:xfrm>
          <a:off x="1241263" y="4188990"/>
          <a:ext cx="9033187" cy="8617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447318-B9F3-490B-B89C-8B2689ED82EE}">
      <dsp:nvSpPr>
        <dsp:cNvPr id="0" name=""/>
        <dsp:cNvSpPr/>
      </dsp:nvSpPr>
      <dsp:spPr>
        <a:xfrm>
          <a:off x="0" y="4143256"/>
          <a:ext cx="1569185" cy="861762"/>
        </a:xfrm>
        <a:prstGeom prst="roundRect">
          <a:avLst/>
        </a:prstGeom>
        <a:blipFill rotWithShape="0">
          <a:blip xmlns:r="http://schemas.openxmlformats.org/officeDocument/2006/relationships" r:embed="rId5"/>
          <a:srcRect/>
          <a:stretch>
            <a:fillRect l="-30000" r="-30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/>
        </a:p>
      </dsp:txBody>
      <dsp:txXfrm>
        <a:off x="42068" y="4185324"/>
        <a:ext cx="1485049" cy="777626"/>
      </dsp:txXfrm>
    </dsp:sp>
    <dsp:sp modelId="{0D551668-1B1C-459E-A3DD-80CEE16D64E9}">
      <dsp:nvSpPr>
        <dsp:cNvPr id="0" name=""/>
        <dsp:cNvSpPr/>
      </dsp:nvSpPr>
      <dsp:spPr>
        <a:xfrm>
          <a:off x="1230687" y="5119194"/>
          <a:ext cx="9125654" cy="861762"/>
        </a:xfrm>
        <a:prstGeom prst="rightArrow">
          <a:avLst>
            <a:gd name="adj1" fmla="val 75000"/>
            <a:gd name="adj2" fmla="val 50000"/>
          </a:avLst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A96AA4-87ED-45FA-9407-3BF2C67C61FB}">
      <dsp:nvSpPr>
        <dsp:cNvPr id="0" name=""/>
        <dsp:cNvSpPr/>
      </dsp:nvSpPr>
      <dsp:spPr>
        <a:xfrm>
          <a:off x="0" y="5123676"/>
          <a:ext cx="1781258" cy="861762"/>
        </a:xfrm>
        <a:prstGeom prst="roundRect">
          <a:avLst/>
        </a:prstGeom>
        <a:blipFill rotWithShape="0">
          <a:blip xmlns:r="http://schemas.openxmlformats.org/officeDocument/2006/relationships" r:embed="rId6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2068" y="5165744"/>
        <a:ext cx="1697122" cy="777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60FFA-FA12-4851-8DE1-00870DACF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567DE-9ED6-443B-B5CD-D795FBECA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CF490-15CB-496E-A0D2-5332B1F6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32F1-450D-42E4-BD2A-3A5AC4F7B27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A2D2D-816E-476F-A76A-824B45F48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E8E5A-442D-4673-9443-FD66ABE3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C831-8802-4494-A218-300A3F08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4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3028A-9B4F-4223-912C-42A195596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03C7B-8228-4A88-B466-824EA5312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8F17B-D74A-47D5-97F4-EF7C11E8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32F1-450D-42E4-BD2A-3A5AC4F7B27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75926-5A61-437A-AD18-F4F627D8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19FD8-8909-49DC-871B-6D19C5B5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C831-8802-4494-A218-300A3F08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9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BCFD6C-F142-47A3-B7A4-0E98561EC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6B8F0-963E-482B-A7A0-6D503EC0C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EE66B-DE85-4934-A8A0-A6D6E6C5F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32F1-450D-42E4-BD2A-3A5AC4F7B27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E1E2C-8860-4979-AB83-BF2430CBB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9FC87-FD10-423D-ADEC-05062CD0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C831-8802-4494-A218-300A3F08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4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2BA82-9E70-4A53-AF07-06F7996D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053AC-A9E7-47F7-B0D4-9B1BBD850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91D8C-78C6-4054-BCA4-574518EFF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32F1-450D-42E4-BD2A-3A5AC4F7B27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B17C2-0229-42CF-A6DE-9778C5059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EE113-FA0C-4E4B-B461-32B04790F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C831-8802-4494-A218-300A3F08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2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1849B-5F5C-4B92-A883-EED5B286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0EA4D-663B-4331-93B9-4E7DED679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261E1-F7AF-4991-BD32-14803F4AF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32F1-450D-42E4-BD2A-3A5AC4F7B27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70906-8C4C-4D1B-8631-47C314FB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950AA-795D-4607-8F6D-F2388835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C831-8802-4494-A218-300A3F08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15F3C-7C5F-4AD3-AC3E-C8C41AD55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D3037-8C5F-403C-84E7-08094130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85197-18EE-4283-B078-4991814B3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5F340-3E93-432F-9A03-DBDA45CCA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32F1-450D-42E4-BD2A-3A5AC4F7B27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388FC-58CA-4606-BB80-F5F59EAE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58188-2EB9-418B-8224-079CCAB8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C831-8802-4494-A218-300A3F08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6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5754-AFBB-4C2F-BC0A-A61154C0D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7A72B-F284-4918-B3C8-54500ACEA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1B688C-FB49-40E6-9B88-F861722A5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B3CA0-EB99-4502-A1F8-7238C92009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6D3871-661C-44A8-9521-F7E96757BA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B53E62-C7CA-4DD1-B42B-BE023B164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32F1-450D-42E4-BD2A-3A5AC4F7B27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DC0663-2325-45CF-BF84-118EAE6C7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035386-FF35-46D8-AE05-72633F719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C831-8802-4494-A218-300A3F08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3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7815-B14A-4B49-A252-F811D0EE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9B8901-05AB-4AE7-A974-21BA8460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32F1-450D-42E4-BD2A-3A5AC4F7B27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CFD4D-62EE-4452-8B3F-725EDE73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37DFE-3840-4BEB-9623-90BBF634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C831-8802-4494-A218-300A3F08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4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2432A7-4B6C-4834-85F6-13D2262E5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32F1-450D-42E4-BD2A-3A5AC4F7B27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7E3655-133D-4638-8F15-5497319C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009A3-724E-42B4-9226-0F0470D99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C831-8802-4494-A218-300A3F08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9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0C343-84CE-427A-A905-B4A82E99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15F59-D31C-482B-8FC8-3119E2CB2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A0CD0-E1BA-4DB9-BEB0-6CA42708B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BB637-701C-4D98-9019-B232BA9E9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32F1-450D-42E4-BD2A-3A5AC4F7B27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A2833-3BC5-43CD-BE24-00AD0400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2544B-464B-4316-A310-EF101591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C831-8802-4494-A218-300A3F08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BE93-7590-42C2-B3BC-58815C286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48B9-52FF-4E9A-B53E-A655F4FE6B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0036A-5F33-4A0B-B53F-B4C18B529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CF1A1-70B6-4436-958A-5AD24BB1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32F1-450D-42E4-BD2A-3A5AC4F7B27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E76B5-DDC0-40DB-AC49-8394F26BF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90CD5-9412-4508-B413-810FC32DE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C831-8802-4494-A218-300A3F08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4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2D319F-B613-4A74-A3E8-54FE1A55E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D5636-FD91-472E-B9B1-3D68C0FC5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5E53E-58BB-4C72-A99A-A473CDF111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32F1-450D-42E4-BD2A-3A5AC4F7B27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4F216-D040-4435-A6F9-D8DD49D74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C2232-BC2A-4A69-9984-7B03857E4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BC831-8802-4494-A218-300A3F08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3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mailto:sambho7440@gmail.com" TargetMode="External"/><Relationship Id="rId4" Type="http://schemas.openxmlformats.org/officeDocument/2006/relationships/image" Target="../media/image4.jp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9A9C64-A27E-4B38-AEC1-33E1C9F472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22" t="11194" r="26067" b="7438"/>
          <a:stretch/>
        </p:blipFill>
        <p:spPr>
          <a:xfrm>
            <a:off x="1" y="-43307"/>
            <a:ext cx="12192000" cy="690130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3EB8E27-F5FD-4450-A827-078D12086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69" y="0"/>
            <a:ext cx="10902460" cy="67102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15851CC-9071-4EBF-9F91-EB3167405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99" y="2897279"/>
            <a:ext cx="5715000" cy="143490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161A61D-4493-4EE8-BC7D-F24B88DCFC91}"/>
              </a:ext>
            </a:extLst>
          </p:cNvPr>
          <p:cNvSpPr txBox="1"/>
          <p:nvPr/>
        </p:nvSpPr>
        <p:spPr>
          <a:xfrm>
            <a:off x="2867759" y="2730970"/>
            <a:ext cx="6020971" cy="1601213"/>
          </a:xfrm>
          <a:custGeom>
            <a:avLst/>
            <a:gdLst/>
            <a:ahLst/>
            <a:cxnLst/>
            <a:rect l="l" t="t" r="r" b="b"/>
            <a:pathLst>
              <a:path w="6020971" h="1038505">
                <a:moveTo>
                  <a:pt x="3623782" y="848981"/>
                </a:moveTo>
                <a:cubicBezTo>
                  <a:pt x="3629360" y="848981"/>
                  <a:pt x="3634966" y="849575"/>
                  <a:pt x="3640601" y="850762"/>
                </a:cubicBezTo>
                <a:cubicBezTo>
                  <a:pt x="3646236" y="851949"/>
                  <a:pt x="3651298" y="853263"/>
                  <a:pt x="3655787" y="854704"/>
                </a:cubicBezTo>
                <a:cubicBezTo>
                  <a:pt x="3655279" y="855720"/>
                  <a:pt x="3652757" y="859890"/>
                  <a:pt x="3648221" y="867215"/>
                </a:cubicBezTo>
                <a:cubicBezTo>
                  <a:pt x="3643685" y="874540"/>
                  <a:pt x="3638159" y="881297"/>
                  <a:pt x="3631643" y="887486"/>
                </a:cubicBezTo>
                <a:cubicBezTo>
                  <a:pt x="3625127" y="893676"/>
                  <a:pt x="3617922" y="898593"/>
                  <a:pt x="3610027" y="902237"/>
                </a:cubicBezTo>
                <a:cubicBezTo>
                  <a:pt x="3602132" y="905881"/>
                  <a:pt x="3594680" y="907703"/>
                  <a:pt x="3587672" y="907703"/>
                </a:cubicBezTo>
                <a:lnTo>
                  <a:pt x="3582804" y="907703"/>
                </a:lnTo>
                <a:cubicBezTo>
                  <a:pt x="3576998" y="907703"/>
                  <a:pt x="3571677" y="905736"/>
                  <a:pt x="3566841" y="901801"/>
                </a:cubicBezTo>
                <a:cubicBezTo>
                  <a:pt x="3562004" y="897867"/>
                  <a:pt x="3559586" y="892800"/>
                  <a:pt x="3559586" y="886600"/>
                </a:cubicBezTo>
                <a:lnTo>
                  <a:pt x="3559586" y="882712"/>
                </a:lnTo>
                <a:cubicBezTo>
                  <a:pt x="3559586" y="881986"/>
                  <a:pt x="3560794" y="879822"/>
                  <a:pt x="3563209" y="876219"/>
                </a:cubicBezTo>
                <a:cubicBezTo>
                  <a:pt x="3565625" y="872617"/>
                  <a:pt x="3569508" y="868716"/>
                  <a:pt x="3574858" y="864517"/>
                </a:cubicBezTo>
                <a:cubicBezTo>
                  <a:pt x="3580207" y="860318"/>
                  <a:pt x="3586962" y="856679"/>
                  <a:pt x="3595121" y="853600"/>
                </a:cubicBezTo>
                <a:cubicBezTo>
                  <a:pt x="3603280" y="850521"/>
                  <a:pt x="3612834" y="848981"/>
                  <a:pt x="3623782" y="848981"/>
                </a:cubicBezTo>
                <a:close/>
                <a:moveTo>
                  <a:pt x="5159044" y="395985"/>
                </a:moveTo>
                <a:lnTo>
                  <a:pt x="5159044" y="402035"/>
                </a:lnTo>
                <a:lnTo>
                  <a:pt x="5158149" y="402035"/>
                </a:lnTo>
                <a:close/>
                <a:moveTo>
                  <a:pt x="1296136" y="378443"/>
                </a:moveTo>
                <a:lnTo>
                  <a:pt x="1296136" y="610314"/>
                </a:lnTo>
                <a:cubicBezTo>
                  <a:pt x="1279050" y="570389"/>
                  <a:pt x="1255666" y="538418"/>
                  <a:pt x="1225983" y="514401"/>
                </a:cubicBezTo>
                <a:cubicBezTo>
                  <a:pt x="1196301" y="490385"/>
                  <a:pt x="1166800" y="473701"/>
                  <a:pt x="1137481" y="464349"/>
                </a:cubicBezTo>
                <a:close/>
                <a:moveTo>
                  <a:pt x="2733555" y="376499"/>
                </a:moveTo>
                <a:lnTo>
                  <a:pt x="2733555" y="605431"/>
                </a:lnTo>
                <a:cubicBezTo>
                  <a:pt x="2721269" y="567724"/>
                  <a:pt x="2700710" y="536466"/>
                  <a:pt x="2671878" y="511656"/>
                </a:cubicBezTo>
                <a:cubicBezTo>
                  <a:pt x="2643046" y="486847"/>
                  <a:pt x="2614950" y="470295"/>
                  <a:pt x="2587590" y="462001"/>
                </a:cubicBezTo>
                <a:cubicBezTo>
                  <a:pt x="2616474" y="450130"/>
                  <a:pt x="2643277" y="436932"/>
                  <a:pt x="2667998" y="422407"/>
                </a:cubicBezTo>
                <a:cubicBezTo>
                  <a:pt x="2692719" y="407882"/>
                  <a:pt x="2714572" y="392579"/>
                  <a:pt x="2733555" y="376499"/>
                </a:cubicBezTo>
                <a:close/>
                <a:moveTo>
                  <a:pt x="4801736" y="368490"/>
                </a:moveTo>
                <a:cubicBezTo>
                  <a:pt x="4802814" y="381730"/>
                  <a:pt x="4813446" y="394941"/>
                  <a:pt x="4833631" y="408123"/>
                </a:cubicBezTo>
                <a:cubicBezTo>
                  <a:pt x="4853817" y="421305"/>
                  <a:pt x="4876362" y="428446"/>
                  <a:pt x="4901264" y="429545"/>
                </a:cubicBezTo>
                <a:lnTo>
                  <a:pt x="4901264" y="435112"/>
                </a:lnTo>
                <a:lnTo>
                  <a:pt x="4893380" y="450850"/>
                </a:lnTo>
                <a:cubicBezTo>
                  <a:pt x="4889119" y="459362"/>
                  <a:pt x="4883476" y="467889"/>
                  <a:pt x="4876452" y="476432"/>
                </a:cubicBezTo>
                <a:cubicBezTo>
                  <a:pt x="4869428" y="484975"/>
                  <a:pt x="4861940" y="492450"/>
                  <a:pt x="4853988" y="498857"/>
                </a:cubicBezTo>
                <a:cubicBezTo>
                  <a:pt x="4846036" y="505265"/>
                  <a:pt x="4838227" y="510314"/>
                  <a:pt x="4830560" y="514005"/>
                </a:cubicBezTo>
                <a:cubicBezTo>
                  <a:pt x="4822893" y="517695"/>
                  <a:pt x="4816489" y="519541"/>
                  <a:pt x="4811346" y="519541"/>
                </a:cubicBezTo>
                <a:cubicBezTo>
                  <a:pt x="4808578" y="519541"/>
                  <a:pt x="4806284" y="517218"/>
                  <a:pt x="4804465" y="512574"/>
                </a:cubicBezTo>
                <a:cubicBezTo>
                  <a:pt x="4802645" y="507929"/>
                  <a:pt x="4801736" y="501838"/>
                  <a:pt x="4801736" y="494301"/>
                </a:cubicBezTo>
                <a:close/>
                <a:moveTo>
                  <a:pt x="1903199" y="359299"/>
                </a:moveTo>
                <a:lnTo>
                  <a:pt x="1908200" y="359299"/>
                </a:lnTo>
                <a:lnTo>
                  <a:pt x="1908129" y="360250"/>
                </a:lnTo>
                <a:lnTo>
                  <a:pt x="1905648" y="359789"/>
                </a:lnTo>
                <a:cubicBezTo>
                  <a:pt x="1905975" y="359463"/>
                  <a:pt x="1905158" y="359299"/>
                  <a:pt x="1903199" y="359299"/>
                </a:cubicBezTo>
                <a:close/>
                <a:moveTo>
                  <a:pt x="1908284" y="358164"/>
                </a:moveTo>
                <a:lnTo>
                  <a:pt x="1908284" y="359299"/>
                </a:lnTo>
                <a:lnTo>
                  <a:pt x="1908200" y="359299"/>
                </a:lnTo>
                <a:close/>
                <a:moveTo>
                  <a:pt x="4973920" y="339409"/>
                </a:moveTo>
                <a:cubicBezTo>
                  <a:pt x="4975216" y="351591"/>
                  <a:pt x="4985058" y="363809"/>
                  <a:pt x="5003445" y="376064"/>
                </a:cubicBezTo>
                <a:cubicBezTo>
                  <a:pt x="5021832" y="388318"/>
                  <a:pt x="5042756" y="396576"/>
                  <a:pt x="5066218" y="400837"/>
                </a:cubicBezTo>
                <a:cubicBezTo>
                  <a:pt x="5063854" y="408716"/>
                  <a:pt x="5059238" y="417731"/>
                  <a:pt x="5052369" y="427881"/>
                </a:cubicBezTo>
                <a:cubicBezTo>
                  <a:pt x="5045501" y="438031"/>
                  <a:pt x="5037676" y="446618"/>
                  <a:pt x="5028894" y="453642"/>
                </a:cubicBezTo>
                <a:cubicBezTo>
                  <a:pt x="5020113" y="460666"/>
                  <a:pt x="5011223" y="465977"/>
                  <a:pt x="5002224" y="469574"/>
                </a:cubicBezTo>
                <a:cubicBezTo>
                  <a:pt x="4993225" y="473172"/>
                  <a:pt x="4986481" y="475193"/>
                  <a:pt x="4981992" y="475639"/>
                </a:cubicBezTo>
                <a:cubicBezTo>
                  <a:pt x="4977679" y="475639"/>
                  <a:pt x="4975255" y="475372"/>
                  <a:pt x="4974721" y="474838"/>
                </a:cubicBezTo>
                <a:cubicBezTo>
                  <a:pt x="4974187" y="474304"/>
                  <a:pt x="4973920" y="471710"/>
                  <a:pt x="4973920" y="467055"/>
                </a:cubicBezTo>
                <a:lnTo>
                  <a:pt x="4973920" y="461441"/>
                </a:lnTo>
                <a:lnTo>
                  <a:pt x="4976455" y="453821"/>
                </a:lnTo>
                <a:cubicBezTo>
                  <a:pt x="4981919" y="440840"/>
                  <a:pt x="4984651" y="428990"/>
                  <a:pt x="4984651" y="418270"/>
                </a:cubicBezTo>
                <a:cubicBezTo>
                  <a:pt x="4984651" y="402221"/>
                  <a:pt x="4981074" y="388987"/>
                  <a:pt x="4973920" y="378568"/>
                </a:cubicBezTo>
                <a:close/>
                <a:moveTo>
                  <a:pt x="4138303" y="307607"/>
                </a:moveTo>
                <a:cubicBezTo>
                  <a:pt x="4140957" y="355899"/>
                  <a:pt x="4147391" y="401959"/>
                  <a:pt x="4157602" y="445788"/>
                </a:cubicBezTo>
                <a:cubicBezTo>
                  <a:pt x="4167815" y="489617"/>
                  <a:pt x="4182946" y="529914"/>
                  <a:pt x="4202997" y="566677"/>
                </a:cubicBezTo>
                <a:cubicBezTo>
                  <a:pt x="4223048" y="603441"/>
                  <a:pt x="4248884" y="634292"/>
                  <a:pt x="4280505" y="659231"/>
                </a:cubicBezTo>
                <a:cubicBezTo>
                  <a:pt x="4312126" y="684170"/>
                  <a:pt x="4351212" y="697324"/>
                  <a:pt x="4397763" y="698693"/>
                </a:cubicBezTo>
                <a:lnTo>
                  <a:pt x="4402957" y="698693"/>
                </a:lnTo>
                <a:cubicBezTo>
                  <a:pt x="4434671" y="698693"/>
                  <a:pt x="4462941" y="693164"/>
                  <a:pt x="4487766" y="682107"/>
                </a:cubicBezTo>
                <a:cubicBezTo>
                  <a:pt x="4512591" y="671050"/>
                  <a:pt x="4533601" y="656204"/>
                  <a:pt x="4550796" y="637568"/>
                </a:cubicBezTo>
                <a:cubicBezTo>
                  <a:pt x="4567991" y="618932"/>
                  <a:pt x="4580997" y="597658"/>
                  <a:pt x="4589814" y="573745"/>
                </a:cubicBezTo>
                <a:cubicBezTo>
                  <a:pt x="4598632" y="549832"/>
                  <a:pt x="4603041" y="524911"/>
                  <a:pt x="4603041" y="498982"/>
                </a:cubicBezTo>
                <a:cubicBezTo>
                  <a:pt x="4603041" y="430058"/>
                  <a:pt x="4567827" y="371061"/>
                  <a:pt x="4497400" y="321992"/>
                </a:cubicBezTo>
                <a:cubicBezTo>
                  <a:pt x="4476800" y="349217"/>
                  <a:pt x="4460160" y="370893"/>
                  <a:pt x="4447480" y="387020"/>
                </a:cubicBezTo>
                <a:cubicBezTo>
                  <a:pt x="4434801" y="403147"/>
                  <a:pt x="4425667" y="413346"/>
                  <a:pt x="4420079" y="417617"/>
                </a:cubicBezTo>
                <a:cubicBezTo>
                  <a:pt x="4425273" y="410992"/>
                  <a:pt x="4427870" y="400998"/>
                  <a:pt x="4427870" y="387634"/>
                </a:cubicBezTo>
                <a:cubicBezTo>
                  <a:pt x="4427870" y="375462"/>
                  <a:pt x="4425434" y="364320"/>
                  <a:pt x="4420561" y="354206"/>
                </a:cubicBezTo>
                <a:cubicBezTo>
                  <a:pt x="4415688" y="344093"/>
                  <a:pt x="4409294" y="335646"/>
                  <a:pt x="4401378" y="328865"/>
                </a:cubicBezTo>
                <a:cubicBezTo>
                  <a:pt x="4393462" y="322085"/>
                  <a:pt x="4384801" y="317002"/>
                  <a:pt x="4375392" y="313617"/>
                </a:cubicBezTo>
                <a:cubicBezTo>
                  <a:pt x="4365983" y="310232"/>
                  <a:pt x="4356753" y="308540"/>
                  <a:pt x="4347702" y="308540"/>
                </a:cubicBezTo>
                <a:cubicBezTo>
                  <a:pt x="4321856" y="308540"/>
                  <a:pt x="4301551" y="317023"/>
                  <a:pt x="4286788" y="333989"/>
                </a:cubicBezTo>
                <a:cubicBezTo>
                  <a:pt x="4272025" y="350956"/>
                  <a:pt x="4264643" y="371445"/>
                  <a:pt x="4264643" y="395456"/>
                </a:cubicBezTo>
                <a:cubicBezTo>
                  <a:pt x="4266768" y="418027"/>
                  <a:pt x="4272641" y="436439"/>
                  <a:pt x="4282262" y="450695"/>
                </a:cubicBezTo>
                <a:cubicBezTo>
                  <a:pt x="4291884" y="464950"/>
                  <a:pt x="4303368" y="476292"/>
                  <a:pt x="4316717" y="484721"/>
                </a:cubicBezTo>
                <a:cubicBezTo>
                  <a:pt x="4330065" y="493150"/>
                  <a:pt x="4344206" y="499225"/>
                  <a:pt x="4359141" y="502948"/>
                </a:cubicBezTo>
                <a:cubicBezTo>
                  <a:pt x="4374075" y="506669"/>
                  <a:pt x="4389318" y="508883"/>
                  <a:pt x="4404869" y="509588"/>
                </a:cubicBezTo>
                <a:cubicBezTo>
                  <a:pt x="4423365" y="507483"/>
                  <a:pt x="4438961" y="504088"/>
                  <a:pt x="4451656" y="499402"/>
                </a:cubicBezTo>
                <a:cubicBezTo>
                  <a:pt x="4464351" y="494716"/>
                  <a:pt x="4476123" y="489112"/>
                  <a:pt x="4486973" y="482591"/>
                </a:cubicBezTo>
                <a:cubicBezTo>
                  <a:pt x="4497823" y="476070"/>
                  <a:pt x="4506770" y="469442"/>
                  <a:pt x="4513815" y="462708"/>
                </a:cubicBezTo>
                <a:cubicBezTo>
                  <a:pt x="4520859" y="455975"/>
                  <a:pt x="4525330" y="450130"/>
                  <a:pt x="4527228" y="445174"/>
                </a:cubicBezTo>
                <a:cubicBezTo>
                  <a:pt x="4529084" y="449601"/>
                  <a:pt x="4531898" y="457048"/>
                  <a:pt x="4535672" y="467514"/>
                </a:cubicBezTo>
                <a:cubicBezTo>
                  <a:pt x="4539446" y="477980"/>
                  <a:pt x="4541333" y="487386"/>
                  <a:pt x="4541333" y="495732"/>
                </a:cubicBezTo>
                <a:cubicBezTo>
                  <a:pt x="4541333" y="510951"/>
                  <a:pt x="4537751" y="525300"/>
                  <a:pt x="4530587" y="538778"/>
                </a:cubicBezTo>
                <a:cubicBezTo>
                  <a:pt x="4523423" y="552256"/>
                  <a:pt x="4513628" y="564166"/>
                  <a:pt x="4501203" y="574507"/>
                </a:cubicBezTo>
                <a:cubicBezTo>
                  <a:pt x="4488777" y="584849"/>
                  <a:pt x="4473982" y="593247"/>
                  <a:pt x="4456819" y="599700"/>
                </a:cubicBezTo>
                <a:cubicBezTo>
                  <a:pt x="4439655" y="606154"/>
                  <a:pt x="4421940" y="609957"/>
                  <a:pt x="4403672" y="611107"/>
                </a:cubicBezTo>
                <a:lnTo>
                  <a:pt x="4383580" y="611107"/>
                </a:lnTo>
                <a:cubicBezTo>
                  <a:pt x="4365758" y="609428"/>
                  <a:pt x="4349019" y="604602"/>
                  <a:pt x="4333364" y="596629"/>
                </a:cubicBezTo>
                <a:cubicBezTo>
                  <a:pt x="4317709" y="588656"/>
                  <a:pt x="4303241" y="580974"/>
                  <a:pt x="4289960" y="573582"/>
                </a:cubicBezTo>
                <a:cubicBezTo>
                  <a:pt x="4278432" y="559358"/>
                  <a:pt x="4268018" y="545893"/>
                  <a:pt x="4258718" y="533187"/>
                </a:cubicBezTo>
                <a:cubicBezTo>
                  <a:pt x="4249418" y="520482"/>
                  <a:pt x="4240639" y="504759"/>
                  <a:pt x="4232381" y="486020"/>
                </a:cubicBezTo>
                <a:cubicBezTo>
                  <a:pt x="4224124" y="467280"/>
                  <a:pt x="4216661" y="445210"/>
                  <a:pt x="4209995" y="419810"/>
                </a:cubicBezTo>
                <a:cubicBezTo>
                  <a:pt x="4203329" y="394409"/>
                  <a:pt x="4197839" y="362627"/>
                  <a:pt x="4193526" y="324464"/>
                </a:cubicBezTo>
                <a:close/>
                <a:moveTo>
                  <a:pt x="1869173" y="286643"/>
                </a:moveTo>
                <a:lnTo>
                  <a:pt x="1855192" y="290562"/>
                </a:lnTo>
                <a:cubicBezTo>
                  <a:pt x="1841932" y="293558"/>
                  <a:pt x="1828469" y="298478"/>
                  <a:pt x="1814805" y="305321"/>
                </a:cubicBezTo>
                <a:cubicBezTo>
                  <a:pt x="1801141" y="312163"/>
                  <a:pt x="1788383" y="320644"/>
                  <a:pt x="1776533" y="330763"/>
                </a:cubicBezTo>
                <a:cubicBezTo>
                  <a:pt x="1764683" y="340881"/>
                  <a:pt x="1754650" y="352563"/>
                  <a:pt x="1746433" y="365808"/>
                </a:cubicBezTo>
                <a:cubicBezTo>
                  <a:pt x="1738217" y="379052"/>
                  <a:pt x="1734109" y="393487"/>
                  <a:pt x="1734109" y="409110"/>
                </a:cubicBezTo>
                <a:cubicBezTo>
                  <a:pt x="1734109" y="428363"/>
                  <a:pt x="1741449" y="444780"/>
                  <a:pt x="1756130" y="458362"/>
                </a:cubicBezTo>
                <a:cubicBezTo>
                  <a:pt x="1770810" y="471943"/>
                  <a:pt x="1788917" y="478734"/>
                  <a:pt x="1810451" y="478734"/>
                </a:cubicBezTo>
                <a:cubicBezTo>
                  <a:pt x="1822622" y="478734"/>
                  <a:pt x="1834628" y="475950"/>
                  <a:pt x="1846468" y="470383"/>
                </a:cubicBezTo>
                <a:cubicBezTo>
                  <a:pt x="1858307" y="464816"/>
                  <a:pt x="1868937" y="456762"/>
                  <a:pt x="1878356" y="446224"/>
                </a:cubicBezTo>
                <a:cubicBezTo>
                  <a:pt x="1887775" y="435685"/>
                  <a:pt x="1895118" y="423029"/>
                  <a:pt x="1900384" y="408255"/>
                </a:cubicBezTo>
                <a:cubicBezTo>
                  <a:pt x="1903017" y="400868"/>
                  <a:pt x="1904992" y="393001"/>
                  <a:pt x="1906309" y="384652"/>
                </a:cubicBezTo>
                <a:lnTo>
                  <a:pt x="1908129" y="360250"/>
                </a:lnTo>
                <a:lnTo>
                  <a:pt x="1908284" y="360279"/>
                </a:lnTo>
                <a:lnTo>
                  <a:pt x="1908284" y="359299"/>
                </a:lnTo>
                <a:lnTo>
                  <a:pt x="1911021" y="359299"/>
                </a:lnTo>
                <a:cubicBezTo>
                  <a:pt x="1938454" y="359299"/>
                  <a:pt x="1959122" y="365232"/>
                  <a:pt x="1973025" y="377098"/>
                </a:cubicBezTo>
                <a:cubicBezTo>
                  <a:pt x="1986928" y="388964"/>
                  <a:pt x="1993879" y="406301"/>
                  <a:pt x="1993879" y="429110"/>
                </a:cubicBezTo>
                <a:cubicBezTo>
                  <a:pt x="1993879" y="440524"/>
                  <a:pt x="1990559" y="453455"/>
                  <a:pt x="1983918" y="467902"/>
                </a:cubicBezTo>
                <a:cubicBezTo>
                  <a:pt x="1977278" y="482350"/>
                  <a:pt x="1967151" y="495908"/>
                  <a:pt x="1953539" y="508577"/>
                </a:cubicBezTo>
                <a:cubicBezTo>
                  <a:pt x="1939926" y="521246"/>
                  <a:pt x="1922343" y="531881"/>
                  <a:pt x="1900789" y="540481"/>
                </a:cubicBezTo>
                <a:cubicBezTo>
                  <a:pt x="1879234" y="549081"/>
                  <a:pt x="1853455" y="553381"/>
                  <a:pt x="1823452" y="553381"/>
                </a:cubicBezTo>
                <a:cubicBezTo>
                  <a:pt x="1793925" y="553381"/>
                  <a:pt x="1752905" y="546554"/>
                  <a:pt x="1700393" y="532899"/>
                </a:cubicBezTo>
                <a:lnTo>
                  <a:pt x="1780701" y="662489"/>
                </a:lnTo>
                <a:cubicBezTo>
                  <a:pt x="1808050" y="664604"/>
                  <a:pt x="1834203" y="671066"/>
                  <a:pt x="1859158" y="681874"/>
                </a:cubicBezTo>
                <a:cubicBezTo>
                  <a:pt x="1884112" y="692682"/>
                  <a:pt x="1909510" y="706411"/>
                  <a:pt x="1935352" y="723062"/>
                </a:cubicBezTo>
                <a:cubicBezTo>
                  <a:pt x="1961193" y="739712"/>
                  <a:pt x="1987104" y="758959"/>
                  <a:pt x="2013085" y="780804"/>
                </a:cubicBezTo>
                <a:cubicBezTo>
                  <a:pt x="2039066" y="802648"/>
                  <a:pt x="2070812" y="826038"/>
                  <a:pt x="2108322" y="850972"/>
                </a:cubicBezTo>
                <a:lnTo>
                  <a:pt x="2108322" y="792483"/>
                </a:lnTo>
                <a:cubicBezTo>
                  <a:pt x="2078111" y="761442"/>
                  <a:pt x="2047187" y="732162"/>
                  <a:pt x="2015550" y="704641"/>
                </a:cubicBezTo>
                <a:cubicBezTo>
                  <a:pt x="1983913" y="677120"/>
                  <a:pt x="1947505" y="652318"/>
                  <a:pt x="1906325" y="630236"/>
                </a:cubicBezTo>
                <a:cubicBezTo>
                  <a:pt x="1960817" y="616664"/>
                  <a:pt x="2001307" y="593081"/>
                  <a:pt x="2027797" y="559485"/>
                </a:cubicBezTo>
                <a:cubicBezTo>
                  <a:pt x="2054286" y="525888"/>
                  <a:pt x="2067530" y="489858"/>
                  <a:pt x="2067530" y="451395"/>
                </a:cubicBezTo>
                <a:cubicBezTo>
                  <a:pt x="2067530" y="430919"/>
                  <a:pt x="2063171" y="410596"/>
                  <a:pt x="2054452" y="390425"/>
                </a:cubicBezTo>
                <a:cubicBezTo>
                  <a:pt x="2045733" y="370255"/>
                  <a:pt x="2033416" y="352581"/>
                  <a:pt x="2017502" y="337403"/>
                </a:cubicBezTo>
                <a:cubicBezTo>
                  <a:pt x="2001587" y="322225"/>
                  <a:pt x="1982187" y="309970"/>
                  <a:pt x="1959301" y="300640"/>
                </a:cubicBezTo>
                <a:cubicBezTo>
                  <a:pt x="1936414" y="291309"/>
                  <a:pt x="1911218" y="286643"/>
                  <a:pt x="1883713" y="286643"/>
                </a:cubicBezTo>
                <a:close/>
                <a:moveTo>
                  <a:pt x="4801736" y="276690"/>
                </a:moveTo>
                <a:lnTo>
                  <a:pt x="4901202" y="276939"/>
                </a:lnTo>
                <a:lnTo>
                  <a:pt x="4901262" y="355593"/>
                </a:lnTo>
                <a:lnTo>
                  <a:pt x="4885099" y="353491"/>
                </a:lnTo>
                <a:cubicBezTo>
                  <a:pt x="4878282" y="352076"/>
                  <a:pt x="4870359" y="349269"/>
                  <a:pt x="4861329" y="345070"/>
                </a:cubicBezTo>
                <a:cubicBezTo>
                  <a:pt x="4852298" y="340871"/>
                  <a:pt x="4842291" y="334860"/>
                  <a:pt x="4831307" y="327038"/>
                </a:cubicBezTo>
                <a:cubicBezTo>
                  <a:pt x="4820322" y="319216"/>
                  <a:pt x="4810465" y="310183"/>
                  <a:pt x="4801736" y="299940"/>
                </a:cubicBezTo>
                <a:close/>
                <a:moveTo>
                  <a:pt x="614499" y="276690"/>
                </a:moveTo>
                <a:lnTo>
                  <a:pt x="836526" y="276690"/>
                </a:lnTo>
                <a:lnTo>
                  <a:pt x="836635" y="412679"/>
                </a:lnTo>
                <a:lnTo>
                  <a:pt x="835741" y="410837"/>
                </a:lnTo>
                <a:cubicBezTo>
                  <a:pt x="827452" y="400511"/>
                  <a:pt x="818845" y="391232"/>
                  <a:pt x="809918" y="383000"/>
                </a:cubicBezTo>
                <a:cubicBezTo>
                  <a:pt x="800992" y="374768"/>
                  <a:pt x="791243" y="367267"/>
                  <a:pt x="780674" y="360497"/>
                </a:cubicBezTo>
                <a:cubicBezTo>
                  <a:pt x="770104" y="353727"/>
                  <a:pt x="759542" y="350342"/>
                  <a:pt x="748988" y="350342"/>
                </a:cubicBezTo>
                <a:cubicBezTo>
                  <a:pt x="738288" y="350342"/>
                  <a:pt x="729129" y="353188"/>
                  <a:pt x="721509" y="358879"/>
                </a:cubicBezTo>
                <a:lnTo>
                  <a:pt x="707545" y="370821"/>
                </a:lnTo>
                <a:lnTo>
                  <a:pt x="701231" y="344461"/>
                </a:lnTo>
                <a:cubicBezTo>
                  <a:pt x="696246" y="333066"/>
                  <a:pt x="689073" y="321960"/>
                  <a:pt x="679714" y="311144"/>
                </a:cubicBezTo>
                <a:cubicBezTo>
                  <a:pt x="660996" y="289513"/>
                  <a:pt x="639257" y="278028"/>
                  <a:pt x="614499" y="276690"/>
                </a:cubicBezTo>
                <a:close/>
                <a:moveTo>
                  <a:pt x="3655725" y="113463"/>
                </a:moveTo>
                <a:lnTo>
                  <a:pt x="3655781" y="292421"/>
                </a:lnTo>
                <a:lnTo>
                  <a:pt x="3648804" y="279163"/>
                </a:lnTo>
                <a:cubicBezTo>
                  <a:pt x="3639494" y="267189"/>
                  <a:pt x="3629272" y="256137"/>
                  <a:pt x="3618137" y="246008"/>
                </a:cubicBezTo>
                <a:cubicBezTo>
                  <a:pt x="3607002" y="235878"/>
                  <a:pt x="3594685" y="227346"/>
                  <a:pt x="3581187" y="220410"/>
                </a:cubicBezTo>
                <a:cubicBezTo>
                  <a:pt x="3567688" y="213474"/>
                  <a:pt x="3553262" y="210006"/>
                  <a:pt x="3537907" y="210006"/>
                </a:cubicBezTo>
                <a:cubicBezTo>
                  <a:pt x="3524181" y="210006"/>
                  <a:pt x="3507865" y="216486"/>
                  <a:pt x="3488960" y="229445"/>
                </a:cubicBezTo>
                <a:cubicBezTo>
                  <a:pt x="3470054" y="242405"/>
                  <a:pt x="3453178" y="263264"/>
                  <a:pt x="3438332" y="292024"/>
                </a:cubicBezTo>
                <a:cubicBezTo>
                  <a:pt x="3439120" y="286135"/>
                  <a:pt x="3435870" y="277984"/>
                  <a:pt x="3428581" y="267570"/>
                </a:cubicBezTo>
                <a:cubicBezTo>
                  <a:pt x="3421293" y="257155"/>
                  <a:pt x="3412903" y="247726"/>
                  <a:pt x="3403411" y="239282"/>
                </a:cubicBezTo>
                <a:cubicBezTo>
                  <a:pt x="3393920" y="230837"/>
                  <a:pt x="3383456" y="223847"/>
                  <a:pt x="3372021" y="218311"/>
                </a:cubicBezTo>
                <a:cubicBezTo>
                  <a:pt x="3360585" y="212774"/>
                  <a:pt x="3348875" y="210006"/>
                  <a:pt x="3336890" y="210006"/>
                </a:cubicBezTo>
                <a:lnTo>
                  <a:pt x="3233256" y="210006"/>
                </a:lnTo>
                <a:lnTo>
                  <a:pt x="3270051" y="276690"/>
                </a:lnTo>
                <a:lnTo>
                  <a:pt x="3327124" y="276690"/>
                </a:lnTo>
                <a:cubicBezTo>
                  <a:pt x="3345195" y="276690"/>
                  <a:pt x="3360254" y="282574"/>
                  <a:pt x="3372301" y="294341"/>
                </a:cubicBezTo>
                <a:cubicBezTo>
                  <a:pt x="3384348" y="306108"/>
                  <a:pt x="3392647" y="317813"/>
                  <a:pt x="3397199" y="329456"/>
                </a:cubicBezTo>
                <a:cubicBezTo>
                  <a:pt x="3391113" y="331488"/>
                  <a:pt x="3382430" y="336781"/>
                  <a:pt x="3371150" y="345334"/>
                </a:cubicBezTo>
                <a:cubicBezTo>
                  <a:pt x="3359870" y="353887"/>
                  <a:pt x="3349318" y="363755"/>
                  <a:pt x="3339495" y="374936"/>
                </a:cubicBezTo>
                <a:cubicBezTo>
                  <a:pt x="3329672" y="386118"/>
                  <a:pt x="3321220" y="398263"/>
                  <a:pt x="3314139" y="411373"/>
                </a:cubicBezTo>
                <a:cubicBezTo>
                  <a:pt x="3307058" y="424483"/>
                  <a:pt x="3303517" y="437777"/>
                  <a:pt x="3303517" y="451255"/>
                </a:cubicBezTo>
                <a:cubicBezTo>
                  <a:pt x="3303517" y="475266"/>
                  <a:pt x="3310284" y="492686"/>
                  <a:pt x="3323819" y="503515"/>
                </a:cubicBezTo>
                <a:cubicBezTo>
                  <a:pt x="3337354" y="514344"/>
                  <a:pt x="3355697" y="519759"/>
                  <a:pt x="3378848" y="519759"/>
                </a:cubicBezTo>
                <a:cubicBezTo>
                  <a:pt x="3397261" y="519759"/>
                  <a:pt x="3414448" y="513196"/>
                  <a:pt x="3430408" y="500071"/>
                </a:cubicBezTo>
                <a:cubicBezTo>
                  <a:pt x="3446369" y="486945"/>
                  <a:pt x="3456226" y="474317"/>
                  <a:pt x="3459979" y="462187"/>
                </a:cubicBezTo>
                <a:cubicBezTo>
                  <a:pt x="3462302" y="474276"/>
                  <a:pt x="3471703" y="486419"/>
                  <a:pt x="3488182" y="498616"/>
                </a:cubicBezTo>
                <a:cubicBezTo>
                  <a:pt x="3504661" y="510814"/>
                  <a:pt x="3522864" y="516913"/>
                  <a:pt x="3542791" y="516913"/>
                </a:cubicBezTo>
                <a:cubicBezTo>
                  <a:pt x="3561504" y="516913"/>
                  <a:pt x="3577278" y="510679"/>
                  <a:pt x="3590113" y="498212"/>
                </a:cubicBezTo>
                <a:cubicBezTo>
                  <a:pt x="3602949" y="485745"/>
                  <a:pt x="3609366" y="470746"/>
                  <a:pt x="3609366" y="453214"/>
                </a:cubicBezTo>
                <a:cubicBezTo>
                  <a:pt x="3609366" y="433174"/>
                  <a:pt x="3601188" y="412024"/>
                  <a:pt x="3584834" y="389765"/>
                </a:cubicBezTo>
                <a:cubicBezTo>
                  <a:pt x="3576656" y="378635"/>
                  <a:pt x="3566886" y="368060"/>
                  <a:pt x="3555521" y="358040"/>
                </a:cubicBezTo>
                <a:lnTo>
                  <a:pt x="3518598" y="331067"/>
                </a:lnTo>
                <a:lnTo>
                  <a:pt x="3518608" y="331066"/>
                </a:lnTo>
                <a:cubicBezTo>
                  <a:pt x="3518608" y="331714"/>
                  <a:pt x="3517955" y="331239"/>
                  <a:pt x="3516649" y="329643"/>
                </a:cubicBezTo>
                <a:lnTo>
                  <a:pt x="3518598" y="331067"/>
                </a:lnTo>
                <a:lnTo>
                  <a:pt x="3513869" y="331402"/>
                </a:lnTo>
                <a:lnTo>
                  <a:pt x="3501745" y="333920"/>
                </a:lnTo>
                <a:lnTo>
                  <a:pt x="3523410" y="319445"/>
                </a:lnTo>
                <a:cubicBezTo>
                  <a:pt x="3529856" y="314891"/>
                  <a:pt x="3534828" y="311075"/>
                  <a:pt x="3538327" y="307995"/>
                </a:cubicBezTo>
                <a:cubicBezTo>
                  <a:pt x="3545325" y="301837"/>
                  <a:pt x="3552536" y="298260"/>
                  <a:pt x="3559959" y="297265"/>
                </a:cubicBezTo>
                <a:cubicBezTo>
                  <a:pt x="3569549" y="298903"/>
                  <a:pt x="3580251" y="304872"/>
                  <a:pt x="3592065" y="315172"/>
                </a:cubicBezTo>
                <a:cubicBezTo>
                  <a:pt x="3603879" y="325473"/>
                  <a:pt x="3614589" y="336820"/>
                  <a:pt x="3624194" y="349214"/>
                </a:cubicBezTo>
                <a:cubicBezTo>
                  <a:pt x="3633800" y="361609"/>
                  <a:pt x="3641467" y="373690"/>
                  <a:pt x="3647195" y="385457"/>
                </a:cubicBezTo>
                <a:cubicBezTo>
                  <a:pt x="3652923" y="397224"/>
                  <a:pt x="3655787" y="404844"/>
                  <a:pt x="3655787" y="408317"/>
                </a:cubicBezTo>
                <a:lnTo>
                  <a:pt x="3655787" y="790334"/>
                </a:lnTo>
                <a:lnTo>
                  <a:pt x="3654745" y="790228"/>
                </a:lnTo>
                <a:cubicBezTo>
                  <a:pt x="3651883" y="789741"/>
                  <a:pt x="3647158" y="789292"/>
                  <a:pt x="3640570" y="788883"/>
                </a:cubicBezTo>
                <a:cubicBezTo>
                  <a:pt x="3633981" y="788473"/>
                  <a:pt x="3628354" y="788269"/>
                  <a:pt x="3623689" y="788269"/>
                </a:cubicBezTo>
                <a:cubicBezTo>
                  <a:pt x="3603037" y="788269"/>
                  <a:pt x="3584403" y="791192"/>
                  <a:pt x="3567789" y="797040"/>
                </a:cubicBezTo>
                <a:cubicBezTo>
                  <a:pt x="3551175" y="802887"/>
                  <a:pt x="3536801" y="810243"/>
                  <a:pt x="3524666" y="819107"/>
                </a:cubicBezTo>
                <a:cubicBezTo>
                  <a:pt x="3512530" y="827971"/>
                  <a:pt x="3503150" y="838259"/>
                  <a:pt x="3496525" y="849969"/>
                </a:cubicBezTo>
                <a:cubicBezTo>
                  <a:pt x="3489900" y="861679"/>
                  <a:pt x="3486588" y="873272"/>
                  <a:pt x="3486588" y="884749"/>
                </a:cubicBezTo>
                <a:cubicBezTo>
                  <a:pt x="3486588" y="902333"/>
                  <a:pt x="3490315" y="916871"/>
                  <a:pt x="3497769" y="928363"/>
                </a:cubicBezTo>
                <a:cubicBezTo>
                  <a:pt x="3505224" y="939856"/>
                  <a:pt x="3514352" y="949181"/>
                  <a:pt x="3525155" y="956340"/>
                </a:cubicBezTo>
                <a:cubicBezTo>
                  <a:pt x="3535958" y="963499"/>
                  <a:pt x="3547098" y="968462"/>
                  <a:pt x="3558575" y="971231"/>
                </a:cubicBezTo>
                <a:cubicBezTo>
                  <a:pt x="3570052" y="973999"/>
                  <a:pt x="3580969" y="975383"/>
                  <a:pt x="3591326" y="975383"/>
                </a:cubicBezTo>
                <a:lnTo>
                  <a:pt x="3595914" y="975383"/>
                </a:lnTo>
                <a:cubicBezTo>
                  <a:pt x="3616338" y="973983"/>
                  <a:pt x="3634061" y="969712"/>
                  <a:pt x="3649084" y="962568"/>
                </a:cubicBezTo>
                <a:cubicBezTo>
                  <a:pt x="3664107" y="955425"/>
                  <a:pt x="3676566" y="946737"/>
                  <a:pt x="3686462" y="936504"/>
                </a:cubicBezTo>
                <a:cubicBezTo>
                  <a:pt x="3696358" y="926271"/>
                  <a:pt x="3704131" y="914986"/>
                  <a:pt x="3709781" y="902649"/>
                </a:cubicBezTo>
                <a:cubicBezTo>
                  <a:pt x="3715431" y="890312"/>
                  <a:pt x="3718417" y="881069"/>
                  <a:pt x="3718739" y="874921"/>
                </a:cubicBezTo>
                <a:cubicBezTo>
                  <a:pt x="3725073" y="882914"/>
                  <a:pt x="3740036" y="895158"/>
                  <a:pt x="3763628" y="911653"/>
                </a:cubicBezTo>
                <a:cubicBezTo>
                  <a:pt x="3787219" y="928148"/>
                  <a:pt x="3821357" y="950055"/>
                  <a:pt x="3866041" y="977373"/>
                </a:cubicBezTo>
                <a:lnTo>
                  <a:pt x="3866041" y="951807"/>
                </a:lnTo>
                <a:cubicBezTo>
                  <a:pt x="3866041" y="934161"/>
                  <a:pt x="3859899" y="917615"/>
                  <a:pt x="3847613" y="902167"/>
                </a:cubicBezTo>
                <a:cubicBezTo>
                  <a:pt x="3835327" y="886719"/>
                  <a:pt x="3821269" y="872974"/>
                  <a:pt x="3805438" y="860932"/>
                </a:cubicBezTo>
                <a:cubicBezTo>
                  <a:pt x="3789606" y="848890"/>
                  <a:pt x="3774125" y="838756"/>
                  <a:pt x="3758994" y="830529"/>
                </a:cubicBezTo>
                <a:cubicBezTo>
                  <a:pt x="3751428" y="826416"/>
                  <a:pt x="3744630" y="822820"/>
                  <a:pt x="3738600" y="819743"/>
                </a:cubicBezTo>
                <a:lnTo>
                  <a:pt x="3728443" y="814801"/>
                </a:lnTo>
                <a:lnTo>
                  <a:pt x="3728443" y="276690"/>
                </a:lnTo>
                <a:lnTo>
                  <a:pt x="3801693" y="276690"/>
                </a:lnTo>
                <a:lnTo>
                  <a:pt x="3810414" y="276690"/>
                </a:lnTo>
                <a:lnTo>
                  <a:pt x="3960504" y="276690"/>
                </a:lnTo>
                <a:cubicBezTo>
                  <a:pt x="3928437" y="294595"/>
                  <a:pt x="3901645" y="326004"/>
                  <a:pt x="3880127" y="370916"/>
                </a:cubicBezTo>
                <a:cubicBezTo>
                  <a:pt x="3858609" y="415829"/>
                  <a:pt x="3848498" y="469025"/>
                  <a:pt x="3849794" y="530505"/>
                </a:cubicBezTo>
                <a:cubicBezTo>
                  <a:pt x="3850467" y="572224"/>
                  <a:pt x="3856348" y="608140"/>
                  <a:pt x="3867437" y="638252"/>
                </a:cubicBezTo>
                <a:cubicBezTo>
                  <a:pt x="3878525" y="668365"/>
                  <a:pt x="3892508" y="693543"/>
                  <a:pt x="3909387" y="713785"/>
                </a:cubicBezTo>
                <a:cubicBezTo>
                  <a:pt x="3926265" y="734028"/>
                  <a:pt x="3945326" y="749180"/>
                  <a:pt x="3966569" y="759242"/>
                </a:cubicBezTo>
                <a:cubicBezTo>
                  <a:pt x="3987812" y="769304"/>
                  <a:pt x="4009024" y="774335"/>
                  <a:pt x="4030205" y="774335"/>
                </a:cubicBezTo>
                <a:cubicBezTo>
                  <a:pt x="4046005" y="774335"/>
                  <a:pt x="4059729" y="772098"/>
                  <a:pt x="4071377" y="767624"/>
                </a:cubicBezTo>
                <a:cubicBezTo>
                  <a:pt x="4083025" y="763151"/>
                  <a:pt x="4092408" y="757194"/>
                  <a:pt x="4099525" y="749756"/>
                </a:cubicBezTo>
                <a:cubicBezTo>
                  <a:pt x="4106643" y="742317"/>
                  <a:pt x="4111920" y="734243"/>
                  <a:pt x="4115357" y="725534"/>
                </a:cubicBezTo>
                <a:cubicBezTo>
                  <a:pt x="4118793" y="716826"/>
                  <a:pt x="4120512" y="708381"/>
                  <a:pt x="4120512" y="700201"/>
                </a:cubicBezTo>
                <a:cubicBezTo>
                  <a:pt x="4120512" y="691212"/>
                  <a:pt x="4118441" y="682229"/>
                  <a:pt x="4114299" y="673251"/>
                </a:cubicBezTo>
                <a:cubicBezTo>
                  <a:pt x="4110157" y="664272"/>
                  <a:pt x="4104699" y="656414"/>
                  <a:pt x="4097924" y="649675"/>
                </a:cubicBezTo>
                <a:cubicBezTo>
                  <a:pt x="4091148" y="642936"/>
                  <a:pt x="4082924" y="637643"/>
                  <a:pt x="4073252" y="633797"/>
                </a:cubicBezTo>
                <a:cubicBezTo>
                  <a:pt x="4063578" y="629950"/>
                  <a:pt x="4054216" y="628027"/>
                  <a:pt x="4045165" y="628027"/>
                </a:cubicBezTo>
                <a:cubicBezTo>
                  <a:pt x="4025229" y="628929"/>
                  <a:pt x="4010740" y="635632"/>
                  <a:pt x="4001699" y="648135"/>
                </a:cubicBezTo>
                <a:cubicBezTo>
                  <a:pt x="3992659" y="660638"/>
                  <a:pt x="3988139" y="675402"/>
                  <a:pt x="3988139" y="692425"/>
                </a:cubicBezTo>
                <a:lnTo>
                  <a:pt x="3988991" y="706197"/>
                </a:lnTo>
                <a:lnTo>
                  <a:pt x="3986053" y="701861"/>
                </a:lnTo>
                <a:cubicBezTo>
                  <a:pt x="3982464" y="697084"/>
                  <a:pt x="3977937" y="691441"/>
                  <a:pt x="3972471" y="684930"/>
                </a:cubicBezTo>
                <a:cubicBezTo>
                  <a:pt x="3961538" y="671908"/>
                  <a:pt x="3952371" y="657598"/>
                  <a:pt x="3944968" y="642000"/>
                </a:cubicBezTo>
                <a:cubicBezTo>
                  <a:pt x="3937566" y="626402"/>
                  <a:pt x="3931796" y="610389"/>
                  <a:pt x="3927659" y="593962"/>
                </a:cubicBezTo>
                <a:cubicBezTo>
                  <a:pt x="3923523" y="577534"/>
                  <a:pt x="3921454" y="562488"/>
                  <a:pt x="3921454" y="548824"/>
                </a:cubicBezTo>
                <a:cubicBezTo>
                  <a:pt x="3921454" y="529302"/>
                  <a:pt x="3922836" y="512084"/>
                  <a:pt x="3925599" y="497170"/>
                </a:cubicBezTo>
                <a:cubicBezTo>
                  <a:pt x="3928362" y="482256"/>
                  <a:pt x="3931996" y="468405"/>
                  <a:pt x="3936500" y="455617"/>
                </a:cubicBezTo>
                <a:cubicBezTo>
                  <a:pt x="3941005" y="442828"/>
                  <a:pt x="3946088" y="431123"/>
                  <a:pt x="3951748" y="420502"/>
                </a:cubicBezTo>
                <a:cubicBezTo>
                  <a:pt x="3957409" y="409880"/>
                  <a:pt x="3963640" y="398826"/>
                  <a:pt x="3970441" y="387338"/>
                </a:cubicBezTo>
                <a:cubicBezTo>
                  <a:pt x="3994048" y="353862"/>
                  <a:pt x="4018728" y="328274"/>
                  <a:pt x="4044481" y="310577"/>
                </a:cubicBezTo>
                <a:cubicBezTo>
                  <a:pt x="4070235" y="292879"/>
                  <a:pt x="4097200" y="281584"/>
                  <a:pt x="4125380" y="276690"/>
                </a:cubicBezTo>
                <a:lnTo>
                  <a:pt x="4149251" y="276690"/>
                </a:lnTo>
                <a:lnTo>
                  <a:pt x="4679928" y="276690"/>
                </a:lnTo>
                <a:lnTo>
                  <a:pt x="4680077" y="276955"/>
                </a:lnTo>
                <a:lnTo>
                  <a:pt x="4728084" y="276690"/>
                </a:lnTo>
                <a:lnTo>
                  <a:pt x="4728084" y="498111"/>
                </a:lnTo>
                <a:cubicBezTo>
                  <a:pt x="4728084" y="523792"/>
                  <a:pt x="4735852" y="544400"/>
                  <a:pt x="4751388" y="559936"/>
                </a:cubicBezTo>
                <a:cubicBezTo>
                  <a:pt x="4766924" y="575471"/>
                  <a:pt x="4785578" y="583239"/>
                  <a:pt x="4807350" y="583239"/>
                </a:cubicBezTo>
                <a:cubicBezTo>
                  <a:pt x="4829630" y="583239"/>
                  <a:pt x="4852526" y="576207"/>
                  <a:pt x="4876040" y="562144"/>
                </a:cubicBezTo>
                <a:cubicBezTo>
                  <a:pt x="4899554" y="548080"/>
                  <a:pt x="4917127" y="532770"/>
                  <a:pt x="4928759" y="516213"/>
                </a:cubicBezTo>
                <a:cubicBezTo>
                  <a:pt x="4932533" y="525274"/>
                  <a:pt x="4940954" y="533071"/>
                  <a:pt x="4954022" y="539602"/>
                </a:cubicBezTo>
                <a:cubicBezTo>
                  <a:pt x="4967091" y="546134"/>
                  <a:pt x="4981012" y="549399"/>
                  <a:pt x="4995786" y="549399"/>
                </a:cubicBezTo>
                <a:cubicBezTo>
                  <a:pt x="5008496" y="549399"/>
                  <a:pt x="5024079" y="545398"/>
                  <a:pt x="5042533" y="537394"/>
                </a:cubicBezTo>
                <a:cubicBezTo>
                  <a:pt x="5060988" y="529390"/>
                  <a:pt x="5078739" y="518740"/>
                  <a:pt x="5095789" y="505444"/>
                </a:cubicBezTo>
                <a:cubicBezTo>
                  <a:pt x="5112838" y="492147"/>
                  <a:pt x="5127643" y="476088"/>
                  <a:pt x="5140203" y="457265"/>
                </a:cubicBezTo>
                <a:cubicBezTo>
                  <a:pt x="5146484" y="447854"/>
                  <a:pt x="5151194" y="438042"/>
                  <a:pt x="5154334" y="427829"/>
                </a:cubicBezTo>
                <a:lnTo>
                  <a:pt x="5158099" y="402370"/>
                </a:lnTo>
                <a:lnTo>
                  <a:pt x="5165152" y="402947"/>
                </a:lnTo>
                <a:cubicBezTo>
                  <a:pt x="5176038" y="404771"/>
                  <a:pt x="5186096" y="409332"/>
                  <a:pt x="5195326" y="416630"/>
                </a:cubicBezTo>
                <a:cubicBezTo>
                  <a:pt x="5207632" y="426360"/>
                  <a:pt x="5213785" y="439975"/>
                  <a:pt x="5213785" y="457475"/>
                </a:cubicBezTo>
                <a:cubicBezTo>
                  <a:pt x="5213785" y="490994"/>
                  <a:pt x="5197684" y="518509"/>
                  <a:pt x="5165482" y="540022"/>
                </a:cubicBezTo>
                <a:cubicBezTo>
                  <a:pt x="5133281" y="561535"/>
                  <a:pt x="5084009" y="572291"/>
                  <a:pt x="5017666" y="572291"/>
                </a:cubicBezTo>
                <a:cubicBezTo>
                  <a:pt x="5006604" y="572291"/>
                  <a:pt x="4994801" y="571511"/>
                  <a:pt x="4982256" y="569951"/>
                </a:cubicBezTo>
                <a:cubicBezTo>
                  <a:pt x="4969711" y="568390"/>
                  <a:pt x="4951179" y="565931"/>
                  <a:pt x="4926660" y="562571"/>
                </a:cubicBezTo>
                <a:lnTo>
                  <a:pt x="4997916" y="672333"/>
                </a:lnTo>
                <a:cubicBezTo>
                  <a:pt x="5025836" y="678792"/>
                  <a:pt x="5052292" y="685668"/>
                  <a:pt x="5077282" y="692962"/>
                </a:cubicBezTo>
                <a:cubicBezTo>
                  <a:pt x="5102274" y="700256"/>
                  <a:pt x="5125899" y="709957"/>
                  <a:pt x="5148158" y="722066"/>
                </a:cubicBezTo>
                <a:lnTo>
                  <a:pt x="5184999" y="725705"/>
                </a:lnTo>
                <a:lnTo>
                  <a:pt x="5184019" y="725705"/>
                </a:lnTo>
                <a:cubicBezTo>
                  <a:pt x="5213774" y="755035"/>
                  <a:pt x="5240414" y="778767"/>
                  <a:pt x="5263938" y="796900"/>
                </a:cubicBezTo>
                <a:cubicBezTo>
                  <a:pt x="5287462" y="815033"/>
                  <a:pt x="5316906" y="835711"/>
                  <a:pt x="5352270" y="858934"/>
                </a:cubicBezTo>
                <a:lnTo>
                  <a:pt x="5352270" y="802389"/>
                </a:lnTo>
                <a:cubicBezTo>
                  <a:pt x="5337631" y="787045"/>
                  <a:pt x="5321631" y="771196"/>
                  <a:pt x="5304271" y="754841"/>
                </a:cubicBezTo>
                <a:cubicBezTo>
                  <a:pt x="5286910" y="738486"/>
                  <a:pt x="5269301" y="722670"/>
                  <a:pt x="5251443" y="707394"/>
                </a:cubicBezTo>
                <a:cubicBezTo>
                  <a:pt x="5233584" y="692117"/>
                  <a:pt x="5214840" y="677320"/>
                  <a:pt x="5195209" y="663002"/>
                </a:cubicBezTo>
                <a:cubicBezTo>
                  <a:pt x="5175578" y="648685"/>
                  <a:pt x="5158324" y="642044"/>
                  <a:pt x="5143446" y="643081"/>
                </a:cubicBezTo>
                <a:lnTo>
                  <a:pt x="5135593" y="643081"/>
                </a:lnTo>
                <a:cubicBezTo>
                  <a:pt x="5153995" y="637410"/>
                  <a:pt x="5171936" y="630298"/>
                  <a:pt x="5189416" y="621744"/>
                </a:cubicBezTo>
                <a:cubicBezTo>
                  <a:pt x="5206896" y="613191"/>
                  <a:pt x="5221778" y="602793"/>
                  <a:pt x="5234064" y="590548"/>
                </a:cubicBezTo>
                <a:cubicBezTo>
                  <a:pt x="5264337" y="556201"/>
                  <a:pt x="5279474" y="516674"/>
                  <a:pt x="5279474" y="471969"/>
                </a:cubicBezTo>
                <a:cubicBezTo>
                  <a:pt x="5279474" y="455588"/>
                  <a:pt x="5275827" y="436800"/>
                  <a:pt x="5268533" y="415603"/>
                </a:cubicBezTo>
                <a:cubicBezTo>
                  <a:pt x="5261240" y="394407"/>
                  <a:pt x="5249962" y="376178"/>
                  <a:pt x="5234702" y="360917"/>
                </a:cubicBezTo>
                <a:cubicBezTo>
                  <a:pt x="5214215" y="341125"/>
                  <a:pt x="5193140" y="328609"/>
                  <a:pt x="5171477" y="323368"/>
                </a:cubicBezTo>
                <a:cubicBezTo>
                  <a:pt x="5149814" y="318127"/>
                  <a:pt x="5128470" y="315507"/>
                  <a:pt x="5107444" y="315507"/>
                </a:cubicBezTo>
                <a:cubicBezTo>
                  <a:pt x="5102893" y="315507"/>
                  <a:pt x="5098264" y="315507"/>
                  <a:pt x="5093557" y="315507"/>
                </a:cubicBezTo>
                <a:cubicBezTo>
                  <a:pt x="5088850" y="315507"/>
                  <a:pt x="5084854" y="315838"/>
                  <a:pt x="5081567" y="316502"/>
                </a:cubicBezTo>
                <a:cubicBezTo>
                  <a:pt x="5078612" y="316502"/>
                  <a:pt x="5075178" y="316668"/>
                  <a:pt x="5071264" y="317000"/>
                </a:cubicBezTo>
                <a:cubicBezTo>
                  <a:pt x="5067351" y="317331"/>
                  <a:pt x="5063144" y="317497"/>
                  <a:pt x="5058644" y="317497"/>
                </a:cubicBezTo>
                <a:cubicBezTo>
                  <a:pt x="5041476" y="317497"/>
                  <a:pt x="5025647" y="313716"/>
                  <a:pt x="5011158" y="306153"/>
                </a:cubicBezTo>
                <a:cubicBezTo>
                  <a:pt x="5003914" y="302371"/>
                  <a:pt x="4997189" y="297627"/>
                  <a:pt x="4990982" y="291921"/>
                </a:cubicBezTo>
                <a:lnTo>
                  <a:pt x="4977992" y="276690"/>
                </a:lnTo>
                <a:lnTo>
                  <a:pt x="5300998" y="276690"/>
                </a:lnTo>
                <a:lnTo>
                  <a:pt x="5339859" y="276690"/>
                </a:lnTo>
                <a:lnTo>
                  <a:pt x="5346703" y="276690"/>
                </a:lnTo>
                <a:cubicBezTo>
                  <a:pt x="5348631" y="277520"/>
                  <a:pt x="5351995" y="280757"/>
                  <a:pt x="5356795" y="286402"/>
                </a:cubicBezTo>
                <a:cubicBezTo>
                  <a:pt x="5361596" y="292047"/>
                  <a:pt x="5366513" y="298649"/>
                  <a:pt x="5371546" y="306207"/>
                </a:cubicBezTo>
                <a:cubicBezTo>
                  <a:pt x="5376580" y="313765"/>
                  <a:pt x="5380701" y="321046"/>
                  <a:pt x="5383910" y="328049"/>
                </a:cubicBezTo>
                <a:cubicBezTo>
                  <a:pt x="5387119" y="335052"/>
                  <a:pt x="5388723" y="339995"/>
                  <a:pt x="5388723" y="342877"/>
                </a:cubicBezTo>
                <a:lnTo>
                  <a:pt x="5388723" y="732066"/>
                </a:lnTo>
                <a:lnTo>
                  <a:pt x="5460383" y="784287"/>
                </a:lnTo>
                <a:lnTo>
                  <a:pt x="5460383" y="276690"/>
                </a:lnTo>
                <a:lnTo>
                  <a:pt x="5569679" y="276690"/>
                </a:lnTo>
                <a:lnTo>
                  <a:pt x="5527130" y="210006"/>
                </a:lnTo>
                <a:lnTo>
                  <a:pt x="5456698" y="210006"/>
                </a:lnTo>
                <a:lnTo>
                  <a:pt x="5454085" y="201655"/>
                </a:lnTo>
                <a:cubicBezTo>
                  <a:pt x="5450996" y="189266"/>
                  <a:pt x="5445705" y="174176"/>
                  <a:pt x="5438215" y="156385"/>
                </a:cubicBezTo>
                <a:cubicBezTo>
                  <a:pt x="5430725" y="138594"/>
                  <a:pt x="5414227" y="124619"/>
                  <a:pt x="5388723" y="114458"/>
                </a:cubicBezTo>
                <a:lnTo>
                  <a:pt x="5388723" y="231736"/>
                </a:lnTo>
                <a:lnTo>
                  <a:pt x="5379553" y="224436"/>
                </a:lnTo>
                <a:cubicBezTo>
                  <a:pt x="5374137" y="220275"/>
                  <a:pt x="5367719" y="215465"/>
                  <a:pt x="5360295" y="210006"/>
                </a:cubicBezTo>
                <a:lnTo>
                  <a:pt x="5299473" y="210006"/>
                </a:lnTo>
                <a:lnTo>
                  <a:pt x="5258947" y="210006"/>
                </a:lnTo>
                <a:lnTo>
                  <a:pt x="4642210" y="210006"/>
                </a:lnTo>
                <a:lnTo>
                  <a:pt x="4670099" y="259314"/>
                </a:lnTo>
                <a:lnTo>
                  <a:pt x="4638638" y="210006"/>
                </a:lnTo>
                <a:lnTo>
                  <a:pt x="4107744" y="210006"/>
                </a:lnTo>
                <a:lnTo>
                  <a:pt x="4080639" y="210006"/>
                </a:lnTo>
                <a:lnTo>
                  <a:pt x="3767865" y="210006"/>
                </a:lnTo>
                <a:lnTo>
                  <a:pt x="3763934" y="210006"/>
                </a:lnTo>
                <a:lnTo>
                  <a:pt x="3723140" y="210006"/>
                </a:lnTo>
                <a:lnTo>
                  <a:pt x="3718505" y="198109"/>
                </a:lnTo>
                <a:cubicBezTo>
                  <a:pt x="3715820" y="192200"/>
                  <a:pt x="3714317" y="186697"/>
                  <a:pt x="3713996" y="181602"/>
                </a:cubicBezTo>
                <a:cubicBezTo>
                  <a:pt x="3713674" y="176506"/>
                  <a:pt x="3713166" y="171885"/>
                  <a:pt x="3712471" y="167737"/>
                </a:cubicBezTo>
                <a:cubicBezTo>
                  <a:pt x="3711818" y="161206"/>
                  <a:pt x="3709540" y="154236"/>
                  <a:pt x="3705637" y="146829"/>
                </a:cubicBezTo>
                <a:cubicBezTo>
                  <a:pt x="3701733" y="139421"/>
                  <a:pt x="3685096" y="128299"/>
                  <a:pt x="3655725" y="113463"/>
                </a:cubicBezTo>
                <a:close/>
                <a:moveTo>
                  <a:pt x="159437" y="81902"/>
                </a:moveTo>
                <a:lnTo>
                  <a:pt x="1660123" y="81902"/>
                </a:lnTo>
                <a:lnTo>
                  <a:pt x="1669703" y="122732"/>
                </a:lnTo>
                <a:cubicBezTo>
                  <a:pt x="1677857" y="138034"/>
                  <a:pt x="1688274" y="150634"/>
                  <a:pt x="1700953" y="160529"/>
                </a:cubicBezTo>
                <a:cubicBezTo>
                  <a:pt x="1713633" y="170425"/>
                  <a:pt x="1727800" y="177994"/>
                  <a:pt x="1743455" y="183234"/>
                </a:cubicBezTo>
                <a:cubicBezTo>
                  <a:pt x="1759110" y="188475"/>
                  <a:pt x="1774703" y="191096"/>
                  <a:pt x="1790234" y="191096"/>
                </a:cubicBezTo>
                <a:cubicBezTo>
                  <a:pt x="1798404" y="191096"/>
                  <a:pt x="1808501" y="190754"/>
                  <a:pt x="1820528" y="190069"/>
                </a:cubicBezTo>
                <a:cubicBezTo>
                  <a:pt x="1832554" y="189385"/>
                  <a:pt x="1844897" y="188400"/>
                  <a:pt x="1857556" y="187114"/>
                </a:cubicBezTo>
                <a:cubicBezTo>
                  <a:pt x="1870982" y="185777"/>
                  <a:pt x="1883674" y="184792"/>
                  <a:pt x="1895633" y="184160"/>
                </a:cubicBezTo>
                <a:cubicBezTo>
                  <a:pt x="1907592" y="183527"/>
                  <a:pt x="1917299" y="183211"/>
                  <a:pt x="1924753" y="183211"/>
                </a:cubicBezTo>
                <a:cubicBezTo>
                  <a:pt x="1932404" y="183211"/>
                  <a:pt x="1940188" y="183670"/>
                  <a:pt x="1948104" y="184587"/>
                </a:cubicBezTo>
                <a:cubicBezTo>
                  <a:pt x="1956019" y="185505"/>
                  <a:pt x="1963064" y="187223"/>
                  <a:pt x="1969238" y="189743"/>
                </a:cubicBezTo>
                <a:cubicBezTo>
                  <a:pt x="1975412" y="192262"/>
                  <a:pt x="1980067" y="195087"/>
                  <a:pt x="1983203" y="198218"/>
                </a:cubicBezTo>
                <a:cubicBezTo>
                  <a:pt x="1986339" y="201349"/>
                  <a:pt x="1987907" y="205356"/>
                  <a:pt x="1987907" y="210239"/>
                </a:cubicBezTo>
                <a:cubicBezTo>
                  <a:pt x="1987907" y="209773"/>
                  <a:pt x="1987337" y="209695"/>
                  <a:pt x="1986197" y="210006"/>
                </a:cubicBezTo>
                <a:lnTo>
                  <a:pt x="1640930" y="210006"/>
                </a:lnTo>
                <a:lnTo>
                  <a:pt x="1631859" y="210006"/>
                </a:lnTo>
                <a:lnTo>
                  <a:pt x="1570498" y="210006"/>
                </a:lnTo>
                <a:lnTo>
                  <a:pt x="1567885" y="201655"/>
                </a:lnTo>
                <a:cubicBezTo>
                  <a:pt x="1564796" y="189266"/>
                  <a:pt x="1559506" y="174176"/>
                  <a:pt x="1552015" y="156385"/>
                </a:cubicBezTo>
                <a:cubicBezTo>
                  <a:pt x="1544525" y="138594"/>
                  <a:pt x="1528027" y="124619"/>
                  <a:pt x="1502523" y="114458"/>
                </a:cubicBezTo>
                <a:lnTo>
                  <a:pt x="1502523" y="231736"/>
                </a:lnTo>
                <a:lnTo>
                  <a:pt x="1493354" y="224436"/>
                </a:lnTo>
                <a:cubicBezTo>
                  <a:pt x="1487938" y="220275"/>
                  <a:pt x="1481518" y="215465"/>
                  <a:pt x="1474095" y="210006"/>
                </a:cubicBezTo>
                <a:lnTo>
                  <a:pt x="1409054" y="210006"/>
                </a:lnTo>
                <a:lnTo>
                  <a:pt x="1372747" y="210006"/>
                </a:lnTo>
                <a:lnTo>
                  <a:pt x="948667" y="210006"/>
                </a:lnTo>
                <a:lnTo>
                  <a:pt x="945810" y="210006"/>
                </a:lnTo>
                <a:lnTo>
                  <a:pt x="431957" y="210006"/>
                </a:lnTo>
                <a:lnTo>
                  <a:pt x="469701" y="276690"/>
                </a:lnTo>
                <a:lnTo>
                  <a:pt x="480011" y="276690"/>
                </a:lnTo>
                <a:lnTo>
                  <a:pt x="485952" y="299675"/>
                </a:lnTo>
                <a:cubicBezTo>
                  <a:pt x="500736" y="308726"/>
                  <a:pt x="514276" y="315087"/>
                  <a:pt x="526572" y="318757"/>
                </a:cubicBezTo>
                <a:cubicBezTo>
                  <a:pt x="538868" y="322427"/>
                  <a:pt x="551858" y="325631"/>
                  <a:pt x="565544" y="328368"/>
                </a:cubicBezTo>
                <a:cubicBezTo>
                  <a:pt x="575839" y="331084"/>
                  <a:pt x="587173" y="334288"/>
                  <a:pt x="599547" y="337978"/>
                </a:cubicBezTo>
                <a:cubicBezTo>
                  <a:pt x="611920" y="341669"/>
                  <a:pt x="622257" y="346386"/>
                  <a:pt x="630556" y="352130"/>
                </a:cubicBezTo>
                <a:cubicBezTo>
                  <a:pt x="638855" y="357874"/>
                  <a:pt x="645400" y="365408"/>
                  <a:pt x="650190" y="374734"/>
                </a:cubicBezTo>
                <a:cubicBezTo>
                  <a:pt x="654980" y="384060"/>
                  <a:pt x="657375" y="396685"/>
                  <a:pt x="657375" y="412610"/>
                </a:cubicBezTo>
                <a:cubicBezTo>
                  <a:pt x="657375" y="416891"/>
                  <a:pt x="653069" y="425038"/>
                  <a:pt x="644459" y="437049"/>
                </a:cubicBezTo>
                <a:cubicBezTo>
                  <a:pt x="635849" y="449059"/>
                  <a:pt x="625821" y="461252"/>
                  <a:pt x="614375" y="473625"/>
                </a:cubicBezTo>
                <a:cubicBezTo>
                  <a:pt x="602929" y="485999"/>
                  <a:pt x="591870" y="496634"/>
                  <a:pt x="581196" y="505529"/>
                </a:cubicBezTo>
                <a:cubicBezTo>
                  <a:pt x="570523" y="514424"/>
                  <a:pt x="564103" y="518872"/>
                  <a:pt x="561936" y="518872"/>
                </a:cubicBezTo>
                <a:cubicBezTo>
                  <a:pt x="563004" y="518872"/>
                  <a:pt x="560977" y="517008"/>
                  <a:pt x="555855" y="513281"/>
                </a:cubicBezTo>
                <a:cubicBezTo>
                  <a:pt x="550734" y="509554"/>
                  <a:pt x="545809" y="498733"/>
                  <a:pt x="541082" y="480818"/>
                </a:cubicBezTo>
                <a:lnTo>
                  <a:pt x="483681" y="483477"/>
                </a:lnTo>
                <a:cubicBezTo>
                  <a:pt x="485122" y="501444"/>
                  <a:pt x="489290" y="517491"/>
                  <a:pt x="496185" y="531616"/>
                </a:cubicBezTo>
                <a:cubicBezTo>
                  <a:pt x="503079" y="545742"/>
                  <a:pt x="511282" y="559088"/>
                  <a:pt x="520795" y="571653"/>
                </a:cubicBezTo>
                <a:cubicBezTo>
                  <a:pt x="530307" y="584219"/>
                  <a:pt x="541048" y="595219"/>
                  <a:pt x="553017" y="604654"/>
                </a:cubicBezTo>
                <a:cubicBezTo>
                  <a:pt x="564986" y="614088"/>
                  <a:pt x="577067" y="618805"/>
                  <a:pt x="589260" y="618805"/>
                </a:cubicBezTo>
                <a:cubicBezTo>
                  <a:pt x="598041" y="618805"/>
                  <a:pt x="606884" y="616022"/>
                  <a:pt x="615790" y="610454"/>
                </a:cubicBezTo>
                <a:cubicBezTo>
                  <a:pt x="624696" y="604887"/>
                  <a:pt x="633726" y="598034"/>
                  <a:pt x="642881" y="589895"/>
                </a:cubicBezTo>
                <a:cubicBezTo>
                  <a:pt x="652035" y="581757"/>
                  <a:pt x="661332" y="572636"/>
                  <a:pt x="670772" y="562533"/>
                </a:cubicBezTo>
                <a:cubicBezTo>
                  <a:pt x="680212" y="552429"/>
                  <a:pt x="689799" y="542173"/>
                  <a:pt x="699535" y="531764"/>
                </a:cubicBezTo>
                <a:cubicBezTo>
                  <a:pt x="709197" y="521397"/>
                  <a:pt x="718284" y="511475"/>
                  <a:pt x="726796" y="501999"/>
                </a:cubicBezTo>
                <a:cubicBezTo>
                  <a:pt x="735308" y="492523"/>
                  <a:pt x="743446" y="484358"/>
                  <a:pt x="751212" y="477505"/>
                </a:cubicBezTo>
                <a:cubicBezTo>
                  <a:pt x="758977" y="470652"/>
                  <a:pt x="765838" y="465329"/>
                  <a:pt x="771794" y="461534"/>
                </a:cubicBezTo>
                <a:cubicBezTo>
                  <a:pt x="777750" y="457740"/>
                  <a:pt x="782522" y="455842"/>
                  <a:pt x="786109" y="455842"/>
                </a:cubicBezTo>
                <a:cubicBezTo>
                  <a:pt x="790515" y="455842"/>
                  <a:pt x="795699" y="458556"/>
                  <a:pt x="801660" y="463984"/>
                </a:cubicBezTo>
                <a:cubicBezTo>
                  <a:pt x="807622" y="469411"/>
                  <a:pt x="813313" y="476197"/>
                  <a:pt x="818736" y="484340"/>
                </a:cubicBezTo>
                <a:cubicBezTo>
                  <a:pt x="824158" y="492484"/>
                  <a:pt x="828479" y="500651"/>
                  <a:pt x="831698" y="508841"/>
                </a:cubicBezTo>
                <a:cubicBezTo>
                  <a:pt x="834917" y="517032"/>
                  <a:pt x="836526" y="523014"/>
                  <a:pt x="836526" y="526788"/>
                </a:cubicBezTo>
                <a:lnTo>
                  <a:pt x="836526" y="732066"/>
                </a:lnTo>
                <a:lnTo>
                  <a:pt x="909183" y="784287"/>
                </a:lnTo>
                <a:lnTo>
                  <a:pt x="909183" y="276690"/>
                </a:lnTo>
                <a:lnTo>
                  <a:pt x="982620" y="276690"/>
                </a:lnTo>
                <a:lnTo>
                  <a:pt x="990174" y="276690"/>
                </a:lnTo>
                <a:lnTo>
                  <a:pt x="1296136" y="276690"/>
                </a:lnTo>
                <a:lnTo>
                  <a:pt x="1296136" y="287188"/>
                </a:lnTo>
                <a:lnTo>
                  <a:pt x="1000457" y="451192"/>
                </a:lnTo>
                <a:lnTo>
                  <a:pt x="1060734" y="531889"/>
                </a:lnTo>
                <a:cubicBezTo>
                  <a:pt x="1090313" y="536025"/>
                  <a:pt x="1118243" y="543477"/>
                  <a:pt x="1144525" y="554244"/>
                </a:cubicBezTo>
                <a:cubicBezTo>
                  <a:pt x="1170807" y="565010"/>
                  <a:pt x="1194904" y="579315"/>
                  <a:pt x="1216816" y="597158"/>
                </a:cubicBezTo>
                <a:cubicBezTo>
                  <a:pt x="1238728" y="615000"/>
                  <a:pt x="1258525" y="637026"/>
                  <a:pt x="1276206" y="663236"/>
                </a:cubicBezTo>
                <a:cubicBezTo>
                  <a:pt x="1293888" y="689445"/>
                  <a:pt x="1308105" y="720703"/>
                  <a:pt x="1318856" y="757010"/>
                </a:cubicBezTo>
                <a:lnTo>
                  <a:pt x="1368792" y="783292"/>
                </a:lnTo>
                <a:lnTo>
                  <a:pt x="1368792" y="276690"/>
                </a:lnTo>
                <a:lnTo>
                  <a:pt x="1414798" y="276690"/>
                </a:lnTo>
                <a:lnTo>
                  <a:pt x="1452707" y="276690"/>
                </a:lnTo>
                <a:lnTo>
                  <a:pt x="1460503" y="276690"/>
                </a:lnTo>
                <a:cubicBezTo>
                  <a:pt x="1462432" y="277520"/>
                  <a:pt x="1465796" y="280757"/>
                  <a:pt x="1470596" y="286402"/>
                </a:cubicBezTo>
                <a:cubicBezTo>
                  <a:pt x="1475396" y="292047"/>
                  <a:pt x="1480313" y="298649"/>
                  <a:pt x="1485347" y="306207"/>
                </a:cubicBezTo>
                <a:cubicBezTo>
                  <a:pt x="1490380" y="313765"/>
                  <a:pt x="1494501" y="321046"/>
                  <a:pt x="1497710" y="328049"/>
                </a:cubicBezTo>
                <a:cubicBezTo>
                  <a:pt x="1500919" y="335052"/>
                  <a:pt x="1502523" y="339995"/>
                  <a:pt x="1502523" y="342877"/>
                </a:cubicBezTo>
                <a:lnTo>
                  <a:pt x="1502523" y="732066"/>
                </a:lnTo>
                <a:lnTo>
                  <a:pt x="1574184" y="784287"/>
                </a:lnTo>
                <a:lnTo>
                  <a:pt x="1574184" y="276690"/>
                </a:lnTo>
                <a:lnTo>
                  <a:pt x="1668669" y="276690"/>
                </a:lnTo>
                <a:lnTo>
                  <a:pt x="1683479" y="276690"/>
                </a:lnTo>
                <a:lnTo>
                  <a:pt x="2134818" y="276690"/>
                </a:lnTo>
                <a:lnTo>
                  <a:pt x="2148351" y="276690"/>
                </a:lnTo>
                <a:lnTo>
                  <a:pt x="2293629" y="276690"/>
                </a:lnTo>
                <a:cubicBezTo>
                  <a:pt x="2261562" y="294595"/>
                  <a:pt x="2234770" y="326004"/>
                  <a:pt x="2213252" y="370916"/>
                </a:cubicBezTo>
                <a:cubicBezTo>
                  <a:pt x="2191734" y="415829"/>
                  <a:pt x="2181623" y="469025"/>
                  <a:pt x="2182919" y="530505"/>
                </a:cubicBezTo>
                <a:cubicBezTo>
                  <a:pt x="2183593" y="572224"/>
                  <a:pt x="2189474" y="608140"/>
                  <a:pt x="2200562" y="638252"/>
                </a:cubicBezTo>
                <a:cubicBezTo>
                  <a:pt x="2211650" y="668365"/>
                  <a:pt x="2225633" y="693543"/>
                  <a:pt x="2242512" y="713785"/>
                </a:cubicBezTo>
                <a:cubicBezTo>
                  <a:pt x="2259390" y="734028"/>
                  <a:pt x="2278451" y="749180"/>
                  <a:pt x="2299694" y="759242"/>
                </a:cubicBezTo>
                <a:cubicBezTo>
                  <a:pt x="2320937" y="769304"/>
                  <a:pt x="2342149" y="774335"/>
                  <a:pt x="2363330" y="774335"/>
                </a:cubicBezTo>
                <a:cubicBezTo>
                  <a:pt x="2379130" y="774335"/>
                  <a:pt x="2392855" y="772098"/>
                  <a:pt x="2404502" y="767624"/>
                </a:cubicBezTo>
                <a:cubicBezTo>
                  <a:pt x="2416150" y="763151"/>
                  <a:pt x="2425533" y="757194"/>
                  <a:pt x="2432650" y="749756"/>
                </a:cubicBezTo>
                <a:cubicBezTo>
                  <a:pt x="2439768" y="742317"/>
                  <a:pt x="2445045" y="734243"/>
                  <a:pt x="2448482" y="725534"/>
                </a:cubicBezTo>
                <a:cubicBezTo>
                  <a:pt x="2451919" y="716826"/>
                  <a:pt x="2453637" y="708381"/>
                  <a:pt x="2453637" y="700201"/>
                </a:cubicBezTo>
                <a:cubicBezTo>
                  <a:pt x="2453637" y="691212"/>
                  <a:pt x="2451566" y="682229"/>
                  <a:pt x="2447424" y="673251"/>
                </a:cubicBezTo>
                <a:cubicBezTo>
                  <a:pt x="2443282" y="664272"/>
                  <a:pt x="2437824" y="656414"/>
                  <a:pt x="2431049" y="649675"/>
                </a:cubicBezTo>
                <a:cubicBezTo>
                  <a:pt x="2424273" y="642936"/>
                  <a:pt x="2416049" y="637643"/>
                  <a:pt x="2406376" y="633797"/>
                </a:cubicBezTo>
                <a:cubicBezTo>
                  <a:pt x="2396703" y="629950"/>
                  <a:pt x="2387341" y="628027"/>
                  <a:pt x="2378291" y="628027"/>
                </a:cubicBezTo>
                <a:cubicBezTo>
                  <a:pt x="2358354" y="628929"/>
                  <a:pt x="2343865" y="635632"/>
                  <a:pt x="2334824" y="648135"/>
                </a:cubicBezTo>
                <a:cubicBezTo>
                  <a:pt x="2325784" y="660638"/>
                  <a:pt x="2321264" y="675402"/>
                  <a:pt x="2321264" y="692425"/>
                </a:cubicBezTo>
                <a:lnTo>
                  <a:pt x="2322116" y="706197"/>
                </a:lnTo>
                <a:lnTo>
                  <a:pt x="2319178" y="701861"/>
                </a:lnTo>
                <a:cubicBezTo>
                  <a:pt x="2315589" y="697084"/>
                  <a:pt x="2311062" y="691441"/>
                  <a:pt x="2305596" y="684930"/>
                </a:cubicBezTo>
                <a:cubicBezTo>
                  <a:pt x="2294663" y="671908"/>
                  <a:pt x="2285496" y="657598"/>
                  <a:pt x="2278093" y="642000"/>
                </a:cubicBezTo>
                <a:cubicBezTo>
                  <a:pt x="2270691" y="626402"/>
                  <a:pt x="2264921" y="610389"/>
                  <a:pt x="2260784" y="593962"/>
                </a:cubicBezTo>
                <a:cubicBezTo>
                  <a:pt x="2256648" y="577534"/>
                  <a:pt x="2254579" y="562488"/>
                  <a:pt x="2254579" y="548824"/>
                </a:cubicBezTo>
                <a:cubicBezTo>
                  <a:pt x="2254579" y="529302"/>
                  <a:pt x="2255961" y="512084"/>
                  <a:pt x="2258724" y="497170"/>
                </a:cubicBezTo>
                <a:cubicBezTo>
                  <a:pt x="2261487" y="482256"/>
                  <a:pt x="2265121" y="468405"/>
                  <a:pt x="2269625" y="455617"/>
                </a:cubicBezTo>
                <a:cubicBezTo>
                  <a:pt x="2274130" y="442828"/>
                  <a:pt x="2279213" y="431123"/>
                  <a:pt x="2284874" y="420502"/>
                </a:cubicBezTo>
                <a:cubicBezTo>
                  <a:pt x="2290534" y="409880"/>
                  <a:pt x="2296765" y="398826"/>
                  <a:pt x="2303566" y="387338"/>
                </a:cubicBezTo>
                <a:cubicBezTo>
                  <a:pt x="2327173" y="353862"/>
                  <a:pt x="2351853" y="328274"/>
                  <a:pt x="2377606" y="310577"/>
                </a:cubicBezTo>
                <a:cubicBezTo>
                  <a:pt x="2403359" y="292879"/>
                  <a:pt x="2430325" y="281584"/>
                  <a:pt x="2458505" y="276690"/>
                </a:cubicBezTo>
                <a:lnTo>
                  <a:pt x="2482376" y="276690"/>
                </a:lnTo>
                <a:lnTo>
                  <a:pt x="2733555" y="276690"/>
                </a:lnTo>
                <a:lnTo>
                  <a:pt x="2733555" y="288370"/>
                </a:lnTo>
                <a:lnTo>
                  <a:pt x="2457393" y="450275"/>
                </a:lnTo>
                <a:lnTo>
                  <a:pt x="2513736" y="529960"/>
                </a:lnTo>
                <a:cubicBezTo>
                  <a:pt x="2569109" y="537218"/>
                  <a:pt x="2617497" y="558572"/>
                  <a:pt x="2658900" y="594024"/>
                </a:cubicBezTo>
                <a:cubicBezTo>
                  <a:pt x="2700303" y="629476"/>
                  <a:pt x="2732425" y="683784"/>
                  <a:pt x="2755265" y="756948"/>
                </a:cubicBezTo>
                <a:lnTo>
                  <a:pt x="2806133" y="783292"/>
                </a:lnTo>
                <a:lnTo>
                  <a:pt x="2806211" y="367894"/>
                </a:lnTo>
                <a:lnTo>
                  <a:pt x="2820419" y="368893"/>
                </a:lnTo>
                <a:cubicBezTo>
                  <a:pt x="2828263" y="369980"/>
                  <a:pt x="2836215" y="371611"/>
                  <a:pt x="2844273" y="373785"/>
                </a:cubicBezTo>
                <a:cubicBezTo>
                  <a:pt x="2860389" y="378135"/>
                  <a:pt x="2874782" y="384091"/>
                  <a:pt x="2887451" y="391654"/>
                </a:cubicBezTo>
                <a:cubicBezTo>
                  <a:pt x="2900120" y="399217"/>
                  <a:pt x="2910151" y="407846"/>
                  <a:pt x="2917543" y="417539"/>
                </a:cubicBezTo>
                <a:cubicBezTo>
                  <a:pt x="2924935" y="427233"/>
                  <a:pt x="2928631" y="437134"/>
                  <a:pt x="2928631" y="447242"/>
                </a:cubicBezTo>
                <a:cubicBezTo>
                  <a:pt x="2928631" y="456013"/>
                  <a:pt x="2928014" y="462467"/>
                  <a:pt x="2926780" y="466604"/>
                </a:cubicBezTo>
                <a:cubicBezTo>
                  <a:pt x="2927340" y="465111"/>
                  <a:pt x="2924057" y="463110"/>
                  <a:pt x="2916929" y="460601"/>
                </a:cubicBezTo>
                <a:cubicBezTo>
                  <a:pt x="2909801" y="458092"/>
                  <a:pt x="2903028" y="456838"/>
                  <a:pt x="2896611" y="456838"/>
                </a:cubicBezTo>
                <a:cubicBezTo>
                  <a:pt x="2885186" y="456838"/>
                  <a:pt x="2874992" y="459378"/>
                  <a:pt x="2866029" y="464458"/>
                </a:cubicBezTo>
                <a:cubicBezTo>
                  <a:pt x="2857066" y="469538"/>
                  <a:pt x="2849775" y="475839"/>
                  <a:pt x="2844156" y="483361"/>
                </a:cubicBezTo>
                <a:cubicBezTo>
                  <a:pt x="2838537" y="490882"/>
                  <a:pt x="2834457" y="498648"/>
                  <a:pt x="2831917" y="506657"/>
                </a:cubicBezTo>
                <a:cubicBezTo>
                  <a:pt x="2829377" y="514665"/>
                  <a:pt x="2828107" y="522262"/>
                  <a:pt x="2828107" y="529447"/>
                </a:cubicBezTo>
                <a:cubicBezTo>
                  <a:pt x="2828107" y="551074"/>
                  <a:pt x="2835663" y="567768"/>
                  <a:pt x="2850773" y="579530"/>
                </a:cubicBezTo>
                <a:cubicBezTo>
                  <a:pt x="2865884" y="591292"/>
                  <a:pt x="2881474" y="597173"/>
                  <a:pt x="2897544" y="597173"/>
                </a:cubicBezTo>
                <a:cubicBezTo>
                  <a:pt x="2914402" y="597173"/>
                  <a:pt x="2929025" y="592474"/>
                  <a:pt x="2941414" y="583076"/>
                </a:cubicBezTo>
                <a:cubicBezTo>
                  <a:pt x="2953804" y="573678"/>
                  <a:pt x="2963785" y="562424"/>
                  <a:pt x="2971359" y="549314"/>
                </a:cubicBezTo>
                <a:cubicBezTo>
                  <a:pt x="2978932" y="536204"/>
                  <a:pt x="2984653" y="522431"/>
                  <a:pt x="2988519" y="507994"/>
                </a:cubicBezTo>
                <a:cubicBezTo>
                  <a:pt x="2992387" y="493557"/>
                  <a:pt x="2994320" y="480559"/>
                  <a:pt x="2994320" y="468999"/>
                </a:cubicBezTo>
                <a:cubicBezTo>
                  <a:pt x="2994320" y="449031"/>
                  <a:pt x="2990186" y="428856"/>
                  <a:pt x="2981918" y="408473"/>
                </a:cubicBezTo>
                <a:cubicBezTo>
                  <a:pt x="2973650" y="388090"/>
                  <a:pt x="2961173" y="369193"/>
                  <a:pt x="2944486" y="351780"/>
                </a:cubicBezTo>
                <a:cubicBezTo>
                  <a:pt x="2927799" y="334368"/>
                  <a:pt x="2907129" y="319143"/>
                  <a:pt x="2882475" y="306106"/>
                </a:cubicBezTo>
                <a:cubicBezTo>
                  <a:pt x="2857820" y="293069"/>
                  <a:pt x="2832399" y="284357"/>
                  <a:pt x="2806211" y="279972"/>
                </a:cubicBezTo>
                <a:lnTo>
                  <a:pt x="2806211" y="276690"/>
                </a:lnTo>
                <a:lnTo>
                  <a:pt x="3067738" y="276690"/>
                </a:lnTo>
                <a:lnTo>
                  <a:pt x="3026232" y="210006"/>
                </a:lnTo>
                <a:lnTo>
                  <a:pt x="2440869" y="210006"/>
                </a:lnTo>
                <a:lnTo>
                  <a:pt x="2404705" y="210006"/>
                </a:lnTo>
                <a:lnTo>
                  <a:pt x="2110126" y="210006"/>
                </a:lnTo>
                <a:lnTo>
                  <a:pt x="2097060" y="210006"/>
                </a:lnTo>
                <a:lnTo>
                  <a:pt x="2044412" y="210006"/>
                </a:lnTo>
                <a:lnTo>
                  <a:pt x="2044592" y="208871"/>
                </a:lnTo>
                <a:cubicBezTo>
                  <a:pt x="2045224" y="203179"/>
                  <a:pt x="2045981" y="195486"/>
                  <a:pt x="2046863" y="185793"/>
                </a:cubicBezTo>
                <a:lnTo>
                  <a:pt x="2046692" y="184595"/>
                </a:lnTo>
                <a:cubicBezTo>
                  <a:pt x="2041549" y="163663"/>
                  <a:pt x="2029251" y="145082"/>
                  <a:pt x="2009796" y="128851"/>
                </a:cubicBezTo>
                <a:cubicBezTo>
                  <a:pt x="1990341" y="112621"/>
                  <a:pt x="1960350" y="104506"/>
                  <a:pt x="1919823" y="104506"/>
                </a:cubicBezTo>
                <a:cubicBezTo>
                  <a:pt x="1910275" y="104506"/>
                  <a:pt x="1899008" y="104863"/>
                  <a:pt x="1886023" y="105579"/>
                </a:cubicBezTo>
                <a:cubicBezTo>
                  <a:pt x="1873037" y="106294"/>
                  <a:pt x="1860355" y="107004"/>
                  <a:pt x="1847976" y="107709"/>
                </a:cubicBezTo>
                <a:cubicBezTo>
                  <a:pt x="1826857" y="109555"/>
                  <a:pt x="1805614" y="110477"/>
                  <a:pt x="1784247" y="110477"/>
                </a:cubicBezTo>
                <a:cubicBezTo>
                  <a:pt x="1760971" y="110477"/>
                  <a:pt x="1743810" y="107048"/>
                  <a:pt x="1732764" y="100190"/>
                </a:cubicBezTo>
                <a:lnTo>
                  <a:pt x="1723456" y="81902"/>
                </a:lnTo>
                <a:lnTo>
                  <a:pt x="5861534" y="81902"/>
                </a:lnTo>
                <a:cubicBezTo>
                  <a:pt x="5949589" y="81902"/>
                  <a:pt x="6020971" y="153284"/>
                  <a:pt x="6020971" y="241339"/>
                </a:cubicBezTo>
                <a:lnTo>
                  <a:pt x="6020971" y="879068"/>
                </a:lnTo>
                <a:cubicBezTo>
                  <a:pt x="6020971" y="967123"/>
                  <a:pt x="5949589" y="1038505"/>
                  <a:pt x="5861534" y="1038505"/>
                </a:cubicBezTo>
                <a:lnTo>
                  <a:pt x="159437" y="1038505"/>
                </a:lnTo>
                <a:cubicBezTo>
                  <a:pt x="71382" y="1038505"/>
                  <a:pt x="0" y="967123"/>
                  <a:pt x="0" y="879068"/>
                </a:cubicBezTo>
                <a:lnTo>
                  <a:pt x="0" y="241339"/>
                </a:lnTo>
                <a:cubicBezTo>
                  <a:pt x="0" y="153284"/>
                  <a:pt x="71382" y="81902"/>
                  <a:pt x="159437" y="81902"/>
                </a:cubicBezTo>
                <a:close/>
                <a:moveTo>
                  <a:pt x="1669135" y="0"/>
                </a:moveTo>
                <a:lnTo>
                  <a:pt x="1723021" y="25971"/>
                </a:lnTo>
                <a:cubicBezTo>
                  <a:pt x="1720947" y="37096"/>
                  <a:pt x="1719291" y="45602"/>
                  <a:pt x="1718052" y="51491"/>
                </a:cubicBezTo>
                <a:cubicBezTo>
                  <a:pt x="1716813" y="57380"/>
                  <a:pt x="1716194" y="62761"/>
                  <a:pt x="1716194" y="67633"/>
                </a:cubicBezTo>
                <a:lnTo>
                  <a:pt x="1723456" y="81902"/>
                </a:lnTo>
                <a:lnTo>
                  <a:pt x="1660123" y="81902"/>
                </a:lnTo>
                <a:lnTo>
                  <a:pt x="1657472" y="70604"/>
                </a:lnTo>
                <a:cubicBezTo>
                  <a:pt x="1657472" y="58131"/>
                  <a:pt x="1661360" y="34597"/>
                  <a:pt x="1669135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4000">
                <a:schemeClr val="accent4">
                  <a:lumMod val="60000"/>
                  <a:lumOff val="40000"/>
                </a:schemeClr>
              </a:gs>
              <a:gs pos="87000">
                <a:schemeClr val="accent4">
                  <a:lumMod val="20000"/>
                  <a:lumOff val="80000"/>
                </a:schemeClr>
              </a:gs>
            </a:gsLst>
            <a:lin ang="5400000"/>
          </a:gradFill>
          <a:ln w="12700" cmpd="sng">
            <a:solidFill>
              <a:schemeClr val="accent4"/>
            </a:solidFill>
            <a:prstDash val="soli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u="none" strike="noStrike" kern="1200" normalizeH="0" baseline="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82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1BBDD1-2C18-4813-B887-C3033F00D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22" t="11194" r="26067" b="7438"/>
          <a:stretch/>
        </p:blipFill>
        <p:spPr>
          <a:xfrm>
            <a:off x="1" y="-43307"/>
            <a:ext cx="12192000" cy="69013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37F68E-EEE2-468C-A40B-7215F55A1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44" y="1524796"/>
            <a:ext cx="5255276" cy="3497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21E47F-8F2A-4D3C-8129-FFCAE683F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543880"/>
            <a:ext cx="5387434" cy="3458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72D6FF-B218-4886-90B9-9F9AF0A02020}"/>
              </a:ext>
            </a:extLst>
          </p:cNvPr>
          <p:cNvSpPr txBox="1"/>
          <p:nvPr/>
        </p:nvSpPr>
        <p:spPr>
          <a:xfrm>
            <a:off x="1791284" y="5452012"/>
            <a:ext cx="9050215" cy="646331"/>
          </a:xfrm>
          <a:prstGeom prst="rect">
            <a:avLst/>
          </a:prstGeom>
          <a:pattFill prst="lgCheck">
            <a:fgClr>
              <a:srgbClr val="00B0F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দুরে পরিবহনের জন্য শিতলীকৃত ভ্যান ব্যবহার করা প্রয়োজন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CEE508-BC06-4F00-BA1C-17FC96140F5C}"/>
              </a:ext>
            </a:extLst>
          </p:cNvPr>
          <p:cNvSpPr/>
          <p:nvPr/>
        </p:nvSpPr>
        <p:spPr>
          <a:xfrm>
            <a:off x="4394745" y="467485"/>
            <a:ext cx="4496038" cy="769441"/>
          </a:xfrm>
          <a:prstGeom prst="rect">
            <a:avLst/>
          </a:prstGeom>
          <a:pattFill prst="pct75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মাছ সংরক্ষণ ও পরিবহন </a:t>
            </a:r>
            <a:endParaRPr kumimoji="0" lang="en-US" sz="44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7782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7BC52C-885C-44A7-98EF-DC61AB7B79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22" t="11194" r="26067" b="7438"/>
          <a:stretch/>
        </p:blipFill>
        <p:spPr>
          <a:xfrm>
            <a:off x="0" y="0"/>
            <a:ext cx="12192000" cy="69013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5205E7-1474-4567-A7E0-ADCB0E9EE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338" y="1582815"/>
            <a:ext cx="3301463" cy="29910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A32B35-69F3-452B-A4F7-CE39E65A4BDE}"/>
              </a:ext>
            </a:extLst>
          </p:cNvPr>
          <p:cNvSpPr txBox="1"/>
          <p:nvPr/>
        </p:nvSpPr>
        <p:spPr>
          <a:xfrm>
            <a:off x="532227" y="5449190"/>
            <a:ext cx="11127545" cy="646331"/>
          </a:xfrm>
          <a:prstGeom prst="rect">
            <a:avLst/>
          </a:prstGeom>
          <a:pattFill prst="plaid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কাছাকাছি পরিবহনের জন্য তাপ প্রতিরোধী বরফ বাক্স ব্যবহার করা প্রয়োজন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5BD708-5C08-44AF-BE45-0D589DE16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3380" y="1582815"/>
            <a:ext cx="3824910" cy="30605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792C660-5320-4CBB-A364-11410294A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199" y="1582815"/>
            <a:ext cx="3161133" cy="30605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5678D8-1A9C-4A6A-900B-CD279B9443C4}"/>
              </a:ext>
            </a:extLst>
          </p:cNvPr>
          <p:cNvSpPr/>
          <p:nvPr/>
        </p:nvSpPr>
        <p:spPr>
          <a:xfrm>
            <a:off x="4394745" y="467485"/>
            <a:ext cx="4496038" cy="769441"/>
          </a:xfrm>
          <a:prstGeom prst="rect">
            <a:avLst/>
          </a:prstGeom>
          <a:pattFill prst="diagBrick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pattFill prst="pct80">
                  <a:fgClr>
                    <a:prstClr val="black"/>
                  </a:fgClr>
                  <a:bgClr>
                    <a:schemeClr val="bg1"/>
                  </a:bgClr>
                </a:patt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মাছ সংরক্ষণ ও পরিবহন </a:t>
            </a:r>
            <a:endParaRPr kumimoji="0" lang="en-US" sz="4400" b="0" i="0" u="none" strike="noStrike" kern="0" cap="none" spc="0" normalizeH="0" baseline="0" noProof="0" dirty="0">
              <a:ln>
                <a:solidFill>
                  <a:srgbClr val="FF0000"/>
                </a:solidFill>
              </a:ln>
              <a:pattFill prst="pct80">
                <a:fgClr>
                  <a:prstClr val="black"/>
                </a:fgClr>
                <a:bgClr>
                  <a:schemeClr val="bg1"/>
                </a:bgClr>
              </a:patt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1147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E55823-B54C-4E82-9B86-228AF4C5E9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22" t="11194" r="26067" b="7438"/>
          <a:stretch/>
        </p:blipFill>
        <p:spPr>
          <a:xfrm>
            <a:off x="1" y="-43307"/>
            <a:ext cx="12192000" cy="6901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369E2A-0B05-4E44-8D80-7F1D2336078D}"/>
              </a:ext>
            </a:extLst>
          </p:cNvPr>
          <p:cNvSpPr/>
          <p:nvPr/>
        </p:nvSpPr>
        <p:spPr>
          <a:xfrm>
            <a:off x="1135966" y="448380"/>
            <a:ext cx="3533340" cy="1107996"/>
          </a:xfrm>
          <a:prstGeom prst="rect">
            <a:avLst/>
          </a:prstGeom>
          <a:pattFill prst="dkVert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 wrap="none">
            <a:spAutoFit/>
          </a:bodyPr>
          <a:lstStyle/>
          <a:p>
            <a:pPr algn="ctr"/>
            <a:r>
              <a:rPr lang="bn-BD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841FF3-8817-4AEC-B28A-E3E7E1F41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215" y="114547"/>
            <a:ext cx="3700593" cy="28836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C1B032-CCF4-423C-83B9-BEFEDA46A992}"/>
              </a:ext>
            </a:extLst>
          </p:cNvPr>
          <p:cNvSpPr txBox="1"/>
          <p:nvPr/>
        </p:nvSpPr>
        <p:spPr>
          <a:xfrm>
            <a:off x="1280160" y="4881489"/>
            <a:ext cx="7807569" cy="923330"/>
          </a:xfrm>
          <a:prstGeom prst="rect">
            <a:avLst/>
          </a:prstGeom>
          <a:pattFill prst="lgCheck">
            <a:fgClr>
              <a:srgbClr val="00B05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 err="1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5400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5400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5400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5400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3AFD14-8021-45DA-BC5C-79A54BAF54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553" y="1556376"/>
            <a:ext cx="6349662" cy="288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5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E93A25-DDA8-4867-A256-208D6E0F90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22" t="11194" r="26067" b="7438"/>
          <a:stretch/>
        </p:blipFill>
        <p:spPr>
          <a:xfrm>
            <a:off x="1" y="-43307"/>
            <a:ext cx="12192000" cy="69013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47720D-4876-403A-9811-FA09F1D964F8}"/>
              </a:ext>
            </a:extLst>
          </p:cNvPr>
          <p:cNvSpPr txBox="1"/>
          <p:nvPr/>
        </p:nvSpPr>
        <p:spPr>
          <a:xfrm>
            <a:off x="1995941" y="2513737"/>
            <a:ext cx="8273143" cy="1754326"/>
          </a:xfrm>
          <a:prstGeom prst="rect">
            <a:avLst/>
          </a:prstGeom>
          <a:pattFill prst="horzBrick">
            <a:fgClr>
              <a:schemeClr val="accent6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stA="45000" endPos="170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	মাছ সংগ্রহকালীন ২টি বিবেচ্য বিষয় উল্লেখ কর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	উত্তম গ্রেডের মাছের ২টি বৈশিষ্ঠ্য লিখ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	আমাদের দেশে মাছ সংরক্ষণে কি কি ব্যবহৃত হয়?</a:t>
            </a:r>
            <a:endParaRPr lang="en-US" sz="36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FAD235-2832-4608-A2D3-E34684A09952}"/>
              </a:ext>
            </a:extLst>
          </p:cNvPr>
          <p:cNvSpPr/>
          <p:nvPr/>
        </p:nvSpPr>
        <p:spPr>
          <a:xfrm>
            <a:off x="5069173" y="359446"/>
            <a:ext cx="2372765" cy="1200329"/>
          </a:xfrm>
          <a:prstGeom prst="rect">
            <a:avLst/>
          </a:prstGeom>
          <a:pattFill prst="lgCheck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none">
            <a:spAutoFit/>
          </a:bodyPr>
          <a:lstStyle/>
          <a:p>
            <a:r>
              <a:rPr lang="bn-BD" sz="7200" b="1" dirty="0">
                <a:ln>
                  <a:solidFill>
                    <a:schemeClr val="accent4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ln>
                <a:solidFill>
                  <a:schemeClr val="accent4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5291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DE0BAE-C8EB-4132-849A-6D662B1F6E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22" t="11194" r="26067" b="7438"/>
          <a:stretch/>
        </p:blipFill>
        <p:spPr>
          <a:xfrm>
            <a:off x="1" y="-43307"/>
            <a:ext cx="12192000" cy="69013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06971E-8626-4CF9-A1EC-7C7730625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" y="273349"/>
            <a:ext cx="11211951" cy="62438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833B4A-0FB9-4268-8581-499A7B7127E5}"/>
              </a:ext>
            </a:extLst>
          </p:cNvPr>
          <p:cNvSpPr/>
          <p:nvPr/>
        </p:nvSpPr>
        <p:spPr>
          <a:xfrm>
            <a:off x="515815" y="5138101"/>
            <a:ext cx="112119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মাছের গুণাগুণের উপর ভিত্তি করে বিভিন্ন গ্রেডে ভাগ করার ছকটি</a:t>
            </a:r>
            <a:r>
              <a:rPr kumimoji="0" lang="en-US" sz="44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as-IN" sz="44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kumimoji="0" lang="en-US" sz="44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kumimoji="0" lang="as-IN" sz="44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kumimoji="0" lang="en-US" sz="44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kumimoji="0" lang="as-IN" sz="44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kumimoji="0" lang="en-US" sz="44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kumimoji="0" lang="as-IN" sz="44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en-US" sz="44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kumimoji="0" lang="as-IN" sz="44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kumimoji="0" lang="en-US" sz="44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kumimoji="0" lang="as-IN" sz="44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en-US" sz="44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kumimoji="0" lang="bn-BD" sz="44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5017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rev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B5E34B7-AC2B-44C3-AC28-22DA5C56157F}"/>
              </a:ext>
            </a:extLst>
          </p:cNvPr>
          <p:cNvGrpSpPr/>
          <p:nvPr/>
        </p:nvGrpSpPr>
        <p:grpSpPr>
          <a:xfrm>
            <a:off x="0" y="7034"/>
            <a:ext cx="12192000" cy="6850966"/>
            <a:chOff x="0" y="7034"/>
            <a:chExt cx="12192000" cy="685096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03925DC-2245-4095-8E92-3944AE357D34}"/>
                </a:ext>
              </a:extLst>
            </p:cNvPr>
            <p:cNvSpPr/>
            <p:nvPr/>
          </p:nvSpPr>
          <p:spPr>
            <a:xfrm>
              <a:off x="0" y="7034"/>
              <a:ext cx="12192000" cy="6850966"/>
            </a:xfrm>
            <a:prstGeom prst="rect">
              <a:avLst/>
            </a:prstGeom>
            <a:pattFill prst="lgCheck">
              <a:fgClr>
                <a:srgbClr val="FFC000"/>
              </a:fgClr>
              <a:bgClr>
                <a:schemeClr val="bg1"/>
              </a:bgClr>
            </a:patt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768BB543-A343-48BC-A14E-4547FC523414}"/>
                </a:ext>
              </a:extLst>
            </p:cNvPr>
            <p:cNvSpPr/>
            <p:nvPr/>
          </p:nvSpPr>
          <p:spPr>
            <a:xfrm>
              <a:off x="239151" y="225082"/>
              <a:ext cx="11690251" cy="6414869"/>
            </a:xfrm>
            <a:prstGeom prst="frame">
              <a:avLst/>
            </a:prstGeom>
            <a:pattFill prst="horzBrick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87F1B096-9D27-4C3B-B270-0204B131BA3E}"/>
                </a:ext>
              </a:extLst>
            </p:cNvPr>
            <p:cNvSpPr/>
            <p:nvPr/>
          </p:nvSpPr>
          <p:spPr>
            <a:xfrm>
              <a:off x="520504" y="464233"/>
              <a:ext cx="11099410" cy="5922499"/>
            </a:xfrm>
            <a:prstGeom prst="frame">
              <a:avLst/>
            </a:prstGeom>
            <a:pattFill prst="dkHorz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FA982704-B242-45E8-BFB3-F3E8EE846BBF}"/>
                </a:ext>
              </a:extLst>
            </p:cNvPr>
            <p:cNvSpPr/>
            <p:nvPr/>
          </p:nvSpPr>
          <p:spPr>
            <a:xfrm>
              <a:off x="745587" y="689316"/>
              <a:ext cx="10635175" cy="5458265"/>
            </a:xfrm>
            <a:prstGeom prst="frame">
              <a:avLst/>
            </a:prstGeom>
            <a:pattFill prst="lgCheck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C130C2E1-71D4-4D32-866A-73CBFD3640F0}"/>
                </a:ext>
              </a:extLst>
            </p:cNvPr>
            <p:cNvSpPr/>
            <p:nvPr/>
          </p:nvSpPr>
          <p:spPr>
            <a:xfrm>
              <a:off x="1026941" y="914400"/>
              <a:ext cx="10072467" cy="5036234"/>
            </a:xfrm>
            <a:prstGeom prst="frame">
              <a:avLst/>
            </a:prstGeom>
            <a:pattFill prst="trellis">
              <a:fgClr>
                <a:srgbClr val="7030A0"/>
              </a:fgClr>
              <a:bgClr>
                <a:schemeClr val="bg1"/>
              </a:bgClr>
            </a:patt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008CD1C6-3B30-424C-A500-C2DE8976FAC0}"/>
                </a:ext>
              </a:extLst>
            </p:cNvPr>
            <p:cNvSpPr/>
            <p:nvPr/>
          </p:nvSpPr>
          <p:spPr>
            <a:xfrm>
              <a:off x="1322363" y="1167618"/>
              <a:ext cx="9495692" cy="4487594"/>
            </a:xfrm>
            <a:prstGeom prst="frame">
              <a:avLst/>
            </a:prstGeom>
            <a:pattFill prst="lgCheck">
              <a:fgClr>
                <a:schemeClr val="dk1"/>
              </a:fgClr>
              <a:bgClr>
                <a:schemeClr val="bg1"/>
              </a:bgClr>
            </a:patt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1834E740-E555-43AE-BA6D-27C30C0A9A16}"/>
                </a:ext>
              </a:extLst>
            </p:cNvPr>
            <p:cNvSpPr/>
            <p:nvPr/>
          </p:nvSpPr>
          <p:spPr>
            <a:xfrm>
              <a:off x="1589649" y="1420836"/>
              <a:ext cx="8975188" cy="3967089"/>
            </a:xfrm>
            <a:prstGeom prst="frame">
              <a:avLst/>
            </a:prstGeom>
            <a:pattFill prst="dkVert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92293A89-F021-4224-A17B-DF256636BA09}"/>
                </a:ext>
              </a:extLst>
            </p:cNvPr>
            <p:cNvSpPr/>
            <p:nvPr/>
          </p:nvSpPr>
          <p:spPr>
            <a:xfrm>
              <a:off x="1913206" y="1688123"/>
              <a:ext cx="8328073" cy="3474719"/>
            </a:xfrm>
            <a:prstGeom prst="frame">
              <a:avLst/>
            </a:prstGeom>
            <a:pattFill prst="wdDnDiag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89A022FA-7657-440A-822F-4AB7FC24AC0C}"/>
                </a:ext>
              </a:extLst>
            </p:cNvPr>
            <p:cNvSpPr/>
            <p:nvPr/>
          </p:nvSpPr>
          <p:spPr>
            <a:xfrm>
              <a:off x="2180492" y="1955408"/>
              <a:ext cx="7765366" cy="2954217"/>
            </a:xfrm>
            <a:prstGeom prst="frame">
              <a:avLst/>
            </a:prstGeom>
            <a:pattFill prst="sphere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C25AB35-EC43-4F71-BEF2-7D5FC9007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14" y="2732815"/>
            <a:ext cx="6488589" cy="1132115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9AA4E72-A059-4B85-950E-9503E657720E}"/>
              </a:ext>
            </a:extLst>
          </p:cNvPr>
          <p:cNvSpPr/>
          <p:nvPr/>
        </p:nvSpPr>
        <p:spPr>
          <a:xfrm>
            <a:off x="2813217" y="2732814"/>
            <a:ext cx="6499914" cy="1132115"/>
          </a:xfrm>
          <a:custGeom>
            <a:avLst/>
            <a:gdLst/>
            <a:ahLst/>
            <a:cxnLst/>
            <a:rect l="l" t="t" r="r" b="b"/>
            <a:pathLst>
              <a:path w="6499914" h="1132115">
                <a:moveTo>
                  <a:pt x="621339" y="498252"/>
                </a:moveTo>
                <a:lnTo>
                  <a:pt x="621475" y="736217"/>
                </a:lnTo>
                <a:cubicBezTo>
                  <a:pt x="604346" y="696267"/>
                  <a:pt x="580418" y="664233"/>
                  <a:pt x="549690" y="640115"/>
                </a:cubicBezTo>
                <a:cubicBezTo>
                  <a:pt x="518962" y="615996"/>
                  <a:pt x="486622" y="599357"/>
                  <a:pt x="452669" y="590197"/>
                </a:cubicBezTo>
                <a:cubicBezTo>
                  <a:pt x="482473" y="579257"/>
                  <a:pt x="512274" y="565619"/>
                  <a:pt x="542072" y="549283"/>
                </a:cubicBezTo>
                <a:cubicBezTo>
                  <a:pt x="571870" y="532948"/>
                  <a:pt x="598292" y="515937"/>
                  <a:pt x="621339" y="498252"/>
                </a:cubicBezTo>
                <a:close/>
                <a:moveTo>
                  <a:pt x="3982576" y="475296"/>
                </a:moveTo>
                <a:lnTo>
                  <a:pt x="3982576" y="728837"/>
                </a:lnTo>
                <a:cubicBezTo>
                  <a:pt x="3963894" y="685180"/>
                  <a:pt x="3938324" y="650221"/>
                  <a:pt x="3905868" y="623960"/>
                </a:cubicBezTo>
                <a:cubicBezTo>
                  <a:pt x="3873411" y="597699"/>
                  <a:pt x="3841153" y="579456"/>
                  <a:pt x="3809093" y="569230"/>
                </a:cubicBezTo>
                <a:close/>
                <a:moveTo>
                  <a:pt x="1915651" y="475296"/>
                </a:moveTo>
                <a:lnTo>
                  <a:pt x="1915651" y="728837"/>
                </a:lnTo>
                <a:cubicBezTo>
                  <a:pt x="1896969" y="685180"/>
                  <a:pt x="1871399" y="650221"/>
                  <a:pt x="1838943" y="623960"/>
                </a:cubicBezTo>
                <a:cubicBezTo>
                  <a:pt x="1806486" y="597699"/>
                  <a:pt x="1774228" y="579456"/>
                  <a:pt x="1742169" y="569230"/>
                </a:cubicBezTo>
                <a:close/>
                <a:moveTo>
                  <a:pt x="5561009" y="473170"/>
                </a:moveTo>
                <a:lnTo>
                  <a:pt x="5561009" y="723497"/>
                </a:lnTo>
                <a:cubicBezTo>
                  <a:pt x="5547576" y="682267"/>
                  <a:pt x="5525096" y="648087"/>
                  <a:pt x="5493569" y="620959"/>
                </a:cubicBezTo>
                <a:cubicBezTo>
                  <a:pt x="5462042" y="593830"/>
                  <a:pt x="5431320" y="575732"/>
                  <a:pt x="5401403" y="566662"/>
                </a:cubicBezTo>
                <a:cubicBezTo>
                  <a:pt x="5432987" y="553682"/>
                  <a:pt x="5462294" y="539251"/>
                  <a:pt x="5489326" y="523368"/>
                </a:cubicBezTo>
                <a:cubicBezTo>
                  <a:pt x="5516358" y="507486"/>
                  <a:pt x="5540253" y="490753"/>
                  <a:pt x="5561009" y="473170"/>
                </a:cubicBezTo>
                <a:close/>
                <a:moveTo>
                  <a:pt x="4648956" y="454363"/>
                </a:moveTo>
                <a:lnTo>
                  <a:pt x="4654424" y="454363"/>
                </a:lnTo>
                <a:lnTo>
                  <a:pt x="4654347" y="455402"/>
                </a:lnTo>
                <a:lnTo>
                  <a:pt x="4651634" y="454898"/>
                </a:lnTo>
                <a:cubicBezTo>
                  <a:pt x="4651991" y="454541"/>
                  <a:pt x="4651099" y="454363"/>
                  <a:pt x="4648956" y="454363"/>
                </a:cubicBezTo>
                <a:close/>
                <a:moveTo>
                  <a:pt x="4654517" y="453121"/>
                </a:moveTo>
                <a:lnTo>
                  <a:pt x="4654517" y="454363"/>
                </a:lnTo>
                <a:lnTo>
                  <a:pt x="4654424" y="454363"/>
                </a:lnTo>
                <a:close/>
                <a:moveTo>
                  <a:pt x="4611750" y="374916"/>
                </a:moveTo>
                <a:lnTo>
                  <a:pt x="4596462" y="379202"/>
                </a:lnTo>
                <a:cubicBezTo>
                  <a:pt x="4581963" y="382478"/>
                  <a:pt x="4567243" y="387857"/>
                  <a:pt x="4552301" y="395339"/>
                </a:cubicBezTo>
                <a:cubicBezTo>
                  <a:pt x="4537359" y="402821"/>
                  <a:pt x="4523410" y="412095"/>
                  <a:pt x="4510452" y="423159"/>
                </a:cubicBezTo>
                <a:cubicBezTo>
                  <a:pt x="4497495" y="434224"/>
                  <a:pt x="4486524" y="446997"/>
                  <a:pt x="4477539" y="461479"/>
                </a:cubicBezTo>
                <a:cubicBezTo>
                  <a:pt x="4468555" y="475962"/>
                  <a:pt x="4464063" y="491745"/>
                  <a:pt x="4464063" y="508829"/>
                </a:cubicBezTo>
                <a:cubicBezTo>
                  <a:pt x="4464063" y="529881"/>
                  <a:pt x="4472089" y="547832"/>
                  <a:pt x="4488142" y="562683"/>
                </a:cubicBezTo>
                <a:cubicBezTo>
                  <a:pt x="4504194" y="577534"/>
                  <a:pt x="4523993" y="584960"/>
                  <a:pt x="4547540" y="584960"/>
                </a:cubicBezTo>
                <a:cubicBezTo>
                  <a:pt x="4560849" y="584960"/>
                  <a:pt x="4573976" y="581916"/>
                  <a:pt x="4586923" y="575828"/>
                </a:cubicBezTo>
                <a:cubicBezTo>
                  <a:pt x="4599869" y="569740"/>
                  <a:pt x="4611492" y="560935"/>
                  <a:pt x="4621791" y="549411"/>
                </a:cubicBezTo>
                <a:cubicBezTo>
                  <a:pt x="4632090" y="537887"/>
                  <a:pt x="4640119" y="524048"/>
                  <a:pt x="4645878" y="507894"/>
                </a:cubicBezTo>
                <a:cubicBezTo>
                  <a:pt x="4648758" y="499817"/>
                  <a:pt x="4650917" y="491214"/>
                  <a:pt x="4652357" y="482085"/>
                </a:cubicBezTo>
                <a:lnTo>
                  <a:pt x="4654347" y="455402"/>
                </a:lnTo>
                <a:lnTo>
                  <a:pt x="4654517" y="455434"/>
                </a:lnTo>
                <a:lnTo>
                  <a:pt x="4654517" y="454363"/>
                </a:lnTo>
                <a:lnTo>
                  <a:pt x="4657509" y="454363"/>
                </a:lnTo>
                <a:cubicBezTo>
                  <a:pt x="4687506" y="454363"/>
                  <a:pt x="4710105" y="460850"/>
                  <a:pt x="4725307" y="473825"/>
                </a:cubicBezTo>
                <a:cubicBezTo>
                  <a:pt x="4740510" y="486799"/>
                  <a:pt x="4748111" y="505757"/>
                  <a:pt x="4748111" y="530697"/>
                </a:cubicBezTo>
                <a:cubicBezTo>
                  <a:pt x="4748111" y="543179"/>
                  <a:pt x="4744480" y="557318"/>
                  <a:pt x="4737219" y="573116"/>
                </a:cubicBezTo>
                <a:cubicBezTo>
                  <a:pt x="4729958" y="588913"/>
                  <a:pt x="4718885" y="603738"/>
                  <a:pt x="4704000" y="617592"/>
                </a:cubicBezTo>
                <a:cubicBezTo>
                  <a:pt x="4689116" y="631445"/>
                  <a:pt x="4669889" y="643073"/>
                  <a:pt x="4646320" y="652477"/>
                </a:cubicBezTo>
                <a:cubicBezTo>
                  <a:pt x="4622752" y="661881"/>
                  <a:pt x="4594563" y="666582"/>
                  <a:pt x="4561756" y="666582"/>
                </a:cubicBezTo>
                <a:cubicBezTo>
                  <a:pt x="4529469" y="666582"/>
                  <a:pt x="4484616" y="659117"/>
                  <a:pt x="4427197" y="644187"/>
                </a:cubicBezTo>
                <a:lnTo>
                  <a:pt x="4515009" y="785888"/>
                </a:lnTo>
                <a:cubicBezTo>
                  <a:pt x="4544915" y="788201"/>
                  <a:pt x="4573511" y="795266"/>
                  <a:pt x="4600799" y="807084"/>
                </a:cubicBezTo>
                <a:cubicBezTo>
                  <a:pt x="4628086" y="818903"/>
                  <a:pt x="4655857" y="833915"/>
                  <a:pt x="4684113" y="852122"/>
                </a:cubicBezTo>
                <a:cubicBezTo>
                  <a:pt x="4712370" y="870328"/>
                  <a:pt x="4740702" y="891374"/>
                  <a:pt x="4769112" y="915260"/>
                </a:cubicBezTo>
                <a:cubicBezTo>
                  <a:pt x="4797521" y="939146"/>
                  <a:pt x="4832233" y="964722"/>
                  <a:pt x="4873249" y="991986"/>
                </a:cubicBezTo>
                <a:lnTo>
                  <a:pt x="4873249" y="928031"/>
                </a:lnTo>
                <a:cubicBezTo>
                  <a:pt x="4840214" y="894089"/>
                  <a:pt x="4806400" y="862072"/>
                  <a:pt x="4771807" y="831979"/>
                </a:cubicBezTo>
                <a:cubicBezTo>
                  <a:pt x="4737214" y="801887"/>
                  <a:pt x="4697403" y="774767"/>
                  <a:pt x="4652374" y="750620"/>
                </a:cubicBezTo>
                <a:cubicBezTo>
                  <a:pt x="4711958" y="735781"/>
                  <a:pt x="4756234" y="709993"/>
                  <a:pt x="4785198" y="673257"/>
                </a:cubicBezTo>
                <a:cubicBezTo>
                  <a:pt x="4814163" y="636521"/>
                  <a:pt x="4828645" y="597124"/>
                  <a:pt x="4828645" y="555065"/>
                </a:cubicBezTo>
                <a:cubicBezTo>
                  <a:pt x="4828645" y="532675"/>
                  <a:pt x="4823879" y="510453"/>
                  <a:pt x="4814344" y="488398"/>
                </a:cubicBezTo>
                <a:cubicBezTo>
                  <a:pt x="4804810" y="466343"/>
                  <a:pt x="4791343" y="447017"/>
                  <a:pt x="4773941" y="430420"/>
                </a:cubicBezTo>
                <a:cubicBezTo>
                  <a:pt x="4756540" y="413823"/>
                  <a:pt x="4735326" y="400424"/>
                  <a:pt x="4710300" y="390221"/>
                </a:cubicBezTo>
                <a:cubicBezTo>
                  <a:pt x="4685276" y="380018"/>
                  <a:pt x="4657725" y="374916"/>
                  <a:pt x="4627649" y="374916"/>
                </a:cubicBezTo>
                <a:close/>
                <a:moveTo>
                  <a:pt x="3237681" y="364033"/>
                </a:moveTo>
                <a:lnTo>
                  <a:pt x="3480458" y="364033"/>
                </a:lnTo>
                <a:lnTo>
                  <a:pt x="3480576" y="512731"/>
                </a:lnTo>
                <a:lnTo>
                  <a:pt x="3479599" y="510717"/>
                </a:lnTo>
                <a:cubicBezTo>
                  <a:pt x="3470536" y="499425"/>
                  <a:pt x="3461123" y="489279"/>
                  <a:pt x="3451363" y="480278"/>
                </a:cubicBezTo>
                <a:cubicBezTo>
                  <a:pt x="3441602" y="471277"/>
                  <a:pt x="3430943" y="463075"/>
                  <a:pt x="3419385" y="455672"/>
                </a:cubicBezTo>
                <a:cubicBezTo>
                  <a:pt x="3407828" y="448269"/>
                  <a:pt x="3396279" y="444568"/>
                  <a:pt x="3384738" y="444568"/>
                </a:cubicBezTo>
                <a:cubicBezTo>
                  <a:pt x="3373039" y="444568"/>
                  <a:pt x="3363023" y="447680"/>
                  <a:pt x="3354691" y="453904"/>
                </a:cubicBezTo>
                <a:lnTo>
                  <a:pt x="3339422" y="466961"/>
                </a:lnTo>
                <a:lnTo>
                  <a:pt x="3332518" y="438138"/>
                </a:lnTo>
                <a:cubicBezTo>
                  <a:pt x="3327067" y="425678"/>
                  <a:pt x="3319224" y="413534"/>
                  <a:pt x="3308990" y="401707"/>
                </a:cubicBezTo>
                <a:cubicBezTo>
                  <a:pt x="3288522" y="378054"/>
                  <a:pt x="3264752" y="365496"/>
                  <a:pt x="3237681" y="364033"/>
                </a:cubicBezTo>
                <a:close/>
                <a:moveTo>
                  <a:pt x="621339" y="186640"/>
                </a:moveTo>
                <a:lnTo>
                  <a:pt x="621339" y="396751"/>
                </a:lnTo>
                <a:cubicBezTo>
                  <a:pt x="620807" y="397057"/>
                  <a:pt x="619242" y="397864"/>
                  <a:pt x="616646" y="399174"/>
                </a:cubicBezTo>
                <a:cubicBezTo>
                  <a:pt x="614050" y="400483"/>
                  <a:pt x="611499" y="401988"/>
                  <a:pt x="608994" y="403689"/>
                </a:cubicBezTo>
                <a:cubicBezTo>
                  <a:pt x="594937" y="413597"/>
                  <a:pt x="580332" y="422524"/>
                  <a:pt x="565181" y="430471"/>
                </a:cubicBezTo>
                <a:cubicBezTo>
                  <a:pt x="550030" y="438418"/>
                  <a:pt x="535845" y="442391"/>
                  <a:pt x="522627" y="442391"/>
                </a:cubicBezTo>
                <a:cubicBezTo>
                  <a:pt x="513444" y="442391"/>
                  <a:pt x="505157" y="442077"/>
                  <a:pt x="497766" y="441448"/>
                </a:cubicBezTo>
                <a:cubicBezTo>
                  <a:pt x="490374" y="440818"/>
                  <a:pt x="483445" y="439455"/>
                  <a:pt x="476977" y="437358"/>
                </a:cubicBezTo>
                <a:cubicBezTo>
                  <a:pt x="470510" y="435261"/>
                  <a:pt x="464527" y="431854"/>
                  <a:pt x="459029" y="427138"/>
                </a:cubicBezTo>
                <a:cubicBezTo>
                  <a:pt x="453531" y="422422"/>
                  <a:pt x="448928" y="419939"/>
                  <a:pt x="445221" y="419690"/>
                </a:cubicBezTo>
                <a:cubicBezTo>
                  <a:pt x="463212" y="418749"/>
                  <a:pt x="477473" y="412338"/>
                  <a:pt x="488005" y="400458"/>
                </a:cubicBezTo>
                <a:cubicBezTo>
                  <a:pt x="498537" y="388577"/>
                  <a:pt x="503802" y="374633"/>
                  <a:pt x="503802" y="358626"/>
                </a:cubicBezTo>
                <a:cubicBezTo>
                  <a:pt x="503802" y="340941"/>
                  <a:pt x="497168" y="325450"/>
                  <a:pt x="483898" y="312152"/>
                </a:cubicBezTo>
                <a:cubicBezTo>
                  <a:pt x="470629" y="298854"/>
                  <a:pt x="451972" y="292205"/>
                  <a:pt x="427927" y="292205"/>
                </a:cubicBezTo>
                <a:cubicBezTo>
                  <a:pt x="414380" y="292205"/>
                  <a:pt x="401794" y="294623"/>
                  <a:pt x="390168" y="299458"/>
                </a:cubicBezTo>
                <a:cubicBezTo>
                  <a:pt x="378543" y="304293"/>
                  <a:pt x="368359" y="310908"/>
                  <a:pt x="359619" y="319302"/>
                </a:cubicBezTo>
                <a:cubicBezTo>
                  <a:pt x="350879" y="327697"/>
                  <a:pt x="343884" y="337177"/>
                  <a:pt x="338635" y="347743"/>
                </a:cubicBezTo>
                <a:cubicBezTo>
                  <a:pt x="333386" y="358308"/>
                  <a:pt x="330762" y="369849"/>
                  <a:pt x="330762" y="382365"/>
                </a:cubicBezTo>
                <a:cubicBezTo>
                  <a:pt x="330762" y="397113"/>
                  <a:pt x="334489" y="411590"/>
                  <a:pt x="341942" y="425795"/>
                </a:cubicBezTo>
                <a:cubicBezTo>
                  <a:pt x="349397" y="439999"/>
                  <a:pt x="359477" y="452719"/>
                  <a:pt x="372185" y="463953"/>
                </a:cubicBezTo>
                <a:cubicBezTo>
                  <a:pt x="384894" y="475188"/>
                  <a:pt x="400031" y="484070"/>
                  <a:pt x="417597" y="490600"/>
                </a:cubicBezTo>
                <a:cubicBezTo>
                  <a:pt x="426380" y="493865"/>
                  <a:pt x="435814" y="496314"/>
                  <a:pt x="445899" y="497946"/>
                </a:cubicBezTo>
                <a:lnTo>
                  <a:pt x="457655" y="498840"/>
                </a:lnTo>
                <a:lnTo>
                  <a:pt x="301701" y="576695"/>
                </a:lnTo>
                <a:lnTo>
                  <a:pt x="369040" y="668759"/>
                </a:lnTo>
                <a:cubicBezTo>
                  <a:pt x="413468" y="668759"/>
                  <a:pt x="450816" y="676578"/>
                  <a:pt x="481084" y="692217"/>
                </a:cubicBezTo>
                <a:cubicBezTo>
                  <a:pt x="511353" y="707856"/>
                  <a:pt x="537163" y="726357"/>
                  <a:pt x="558515" y="747721"/>
                </a:cubicBezTo>
                <a:cubicBezTo>
                  <a:pt x="579868" y="769084"/>
                  <a:pt x="596992" y="790748"/>
                  <a:pt x="609887" y="812713"/>
                </a:cubicBezTo>
                <a:cubicBezTo>
                  <a:pt x="622782" y="834677"/>
                  <a:pt x="631968" y="846555"/>
                  <a:pt x="637443" y="848346"/>
                </a:cubicBezTo>
                <a:lnTo>
                  <a:pt x="636389" y="848346"/>
                </a:lnTo>
                <a:lnTo>
                  <a:pt x="643259" y="875877"/>
                </a:lnTo>
                <a:lnTo>
                  <a:pt x="699697" y="921246"/>
                </a:lnTo>
                <a:lnTo>
                  <a:pt x="699697" y="364033"/>
                </a:lnTo>
                <a:lnTo>
                  <a:pt x="784794" y="364033"/>
                </a:lnTo>
                <a:lnTo>
                  <a:pt x="792527" y="364033"/>
                </a:lnTo>
                <a:lnTo>
                  <a:pt x="1145754" y="364033"/>
                </a:lnTo>
                <a:lnTo>
                  <a:pt x="1145754" y="648353"/>
                </a:lnTo>
                <a:cubicBezTo>
                  <a:pt x="1145403" y="625249"/>
                  <a:pt x="1136203" y="604319"/>
                  <a:pt x="1118155" y="585563"/>
                </a:cubicBezTo>
                <a:cubicBezTo>
                  <a:pt x="1100108" y="566807"/>
                  <a:pt x="1081516" y="551619"/>
                  <a:pt x="1062380" y="539999"/>
                </a:cubicBezTo>
                <a:cubicBezTo>
                  <a:pt x="1043244" y="528379"/>
                  <a:pt x="1024337" y="519908"/>
                  <a:pt x="1005660" y="514585"/>
                </a:cubicBezTo>
                <a:cubicBezTo>
                  <a:pt x="986983" y="509263"/>
                  <a:pt x="970066" y="506602"/>
                  <a:pt x="954909" y="506602"/>
                </a:cubicBezTo>
                <a:cubicBezTo>
                  <a:pt x="936964" y="506602"/>
                  <a:pt x="919395" y="509081"/>
                  <a:pt x="902203" y="514041"/>
                </a:cubicBezTo>
                <a:cubicBezTo>
                  <a:pt x="885011" y="519001"/>
                  <a:pt x="869732" y="526582"/>
                  <a:pt x="856367" y="536785"/>
                </a:cubicBezTo>
                <a:cubicBezTo>
                  <a:pt x="843001" y="546988"/>
                  <a:pt x="832387" y="559741"/>
                  <a:pt x="824525" y="575046"/>
                </a:cubicBezTo>
                <a:cubicBezTo>
                  <a:pt x="816663" y="590350"/>
                  <a:pt x="812732" y="607757"/>
                  <a:pt x="812732" y="627267"/>
                </a:cubicBezTo>
                <a:cubicBezTo>
                  <a:pt x="812732" y="641438"/>
                  <a:pt x="815102" y="654829"/>
                  <a:pt x="819840" y="667441"/>
                </a:cubicBezTo>
                <a:cubicBezTo>
                  <a:pt x="824579" y="680053"/>
                  <a:pt x="831540" y="691540"/>
                  <a:pt x="840722" y="701901"/>
                </a:cubicBezTo>
                <a:cubicBezTo>
                  <a:pt x="849905" y="712263"/>
                  <a:pt x="861009" y="720394"/>
                  <a:pt x="874035" y="726295"/>
                </a:cubicBezTo>
                <a:cubicBezTo>
                  <a:pt x="887060" y="732195"/>
                  <a:pt x="901605" y="735146"/>
                  <a:pt x="917669" y="735146"/>
                </a:cubicBezTo>
                <a:cubicBezTo>
                  <a:pt x="928654" y="735146"/>
                  <a:pt x="939854" y="732912"/>
                  <a:pt x="951270" y="728446"/>
                </a:cubicBezTo>
                <a:cubicBezTo>
                  <a:pt x="962686" y="723979"/>
                  <a:pt x="973116" y="717619"/>
                  <a:pt x="982559" y="709366"/>
                </a:cubicBezTo>
                <a:cubicBezTo>
                  <a:pt x="992002" y="701113"/>
                  <a:pt x="999796" y="691064"/>
                  <a:pt x="1005941" y="679217"/>
                </a:cubicBezTo>
                <a:cubicBezTo>
                  <a:pt x="1012085" y="667370"/>
                  <a:pt x="1015157" y="654673"/>
                  <a:pt x="1015157" y="641126"/>
                </a:cubicBezTo>
                <a:cubicBezTo>
                  <a:pt x="1015157" y="633497"/>
                  <a:pt x="1014160" y="625499"/>
                  <a:pt x="1012164" y="617133"/>
                </a:cubicBezTo>
                <a:cubicBezTo>
                  <a:pt x="1010169" y="608766"/>
                  <a:pt x="1006893" y="604759"/>
                  <a:pt x="1002336" y="605110"/>
                </a:cubicBezTo>
                <a:cubicBezTo>
                  <a:pt x="1014352" y="607718"/>
                  <a:pt x="1030915" y="617053"/>
                  <a:pt x="1052024" y="633117"/>
                </a:cubicBezTo>
                <a:cubicBezTo>
                  <a:pt x="1073132" y="649181"/>
                  <a:pt x="1092487" y="669961"/>
                  <a:pt x="1110086" y="695457"/>
                </a:cubicBezTo>
                <a:cubicBezTo>
                  <a:pt x="1127686" y="720952"/>
                  <a:pt x="1141840" y="749566"/>
                  <a:pt x="1152547" y="781297"/>
                </a:cubicBezTo>
                <a:cubicBezTo>
                  <a:pt x="1163255" y="813028"/>
                  <a:pt x="1168608" y="846963"/>
                  <a:pt x="1168608" y="883104"/>
                </a:cubicBezTo>
                <a:lnTo>
                  <a:pt x="1224112" y="918814"/>
                </a:lnTo>
                <a:lnTo>
                  <a:pt x="1224112" y="364033"/>
                </a:lnTo>
                <a:lnTo>
                  <a:pt x="1402101" y="364033"/>
                </a:lnTo>
                <a:cubicBezTo>
                  <a:pt x="1380516" y="373171"/>
                  <a:pt x="1363775" y="392862"/>
                  <a:pt x="1351877" y="423108"/>
                </a:cubicBezTo>
                <a:cubicBezTo>
                  <a:pt x="1339980" y="453354"/>
                  <a:pt x="1334031" y="484512"/>
                  <a:pt x="1334031" y="516583"/>
                </a:cubicBezTo>
                <a:cubicBezTo>
                  <a:pt x="1334031" y="529326"/>
                  <a:pt x="1335794" y="544103"/>
                  <a:pt x="1339319" y="560915"/>
                </a:cubicBezTo>
                <a:cubicBezTo>
                  <a:pt x="1342845" y="577727"/>
                  <a:pt x="1346858" y="600763"/>
                  <a:pt x="1351359" y="630022"/>
                </a:cubicBezTo>
                <a:cubicBezTo>
                  <a:pt x="1356721" y="654282"/>
                  <a:pt x="1361341" y="679109"/>
                  <a:pt x="1365218" y="704503"/>
                </a:cubicBezTo>
                <a:cubicBezTo>
                  <a:pt x="1369095" y="729897"/>
                  <a:pt x="1371033" y="749860"/>
                  <a:pt x="1371033" y="764394"/>
                </a:cubicBezTo>
                <a:cubicBezTo>
                  <a:pt x="1371033" y="797950"/>
                  <a:pt x="1361599" y="826008"/>
                  <a:pt x="1342729" y="848568"/>
                </a:cubicBezTo>
                <a:cubicBezTo>
                  <a:pt x="1323859" y="871127"/>
                  <a:pt x="1296088" y="885434"/>
                  <a:pt x="1259414" y="891488"/>
                </a:cubicBezTo>
                <a:lnTo>
                  <a:pt x="1304647" y="940835"/>
                </a:lnTo>
                <a:cubicBezTo>
                  <a:pt x="1314441" y="940835"/>
                  <a:pt x="1327827" y="936581"/>
                  <a:pt x="1344803" y="928073"/>
                </a:cubicBezTo>
                <a:cubicBezTo>
                  <a:pt x="1361780" y="919565"/>
                  <a:pt x="1378722" y="906656"/>
                  <a:pt x="1395631" y="889345"/>
                </a:cubicBezTo>
                <a:cubicBezTo>
                  <a:pt x="1412539" y="872034"/>
                  <a:pt x="1427722" y="850455"/>
                  <a:pt x="1441178" y="824608"/>
                </a:cubicBezTo>
                <a:cubicBezTo>
                  <a:pt x="1454634" y="798761"/>
                  <a:pt x="1461363" y="768362"/>
                  <a:pt x="1461363" y="733411"/>
                </a:cubicBezTo>
                <a:cubicBezTo>
                  <a:pt x="1461363" y="707723"/>
                  <a:pt x="1458772" y="681436"/>
                  <a:pt x="1453592" y="654552"/>
                </a:cubicBezTo>
                <a:cubicBezTo>
                  <a:pt x="1448411" y="627667"/>
                  <a:pt x="1442952" y="602304"/>
                  <a:pt x="1437216" y="578464"/>
                </a:cubicBezTo>
                <a:cubicBezTo>
                  <a:pt x="1433055" y="558205"/>
                  <a:pt x="1429510" y="540177"/>
                  <a:pt x="1426579" y="524380"/>
                </a:cubicBezTo>
                <a:cubicBezTo>
                  <a:pt x="1423649" y="508583"/>
                  <a:pt x="1422184" y="493876"/>
                  <a:pt x="1422184" y="480261"/>
                </a:cubicBezTo>
                <a:cubicBezTo>
                  <a:pt x="1422184" y="466895"/>
                  <a:pt x="1423499" y="453467"/>
                  <a:pt x="1426129" y="439977"/>
                </a:cubicBezTo>
                <a:cubicBezTo>
                  <a:pt x="1428759" y="426486"/>
                  <a:pt x="1433169" y="414198"/>
                  <a:pt x="1439358" y="403110"/>
                </a:cubicBezTo>
                <a:cubicBezTo>
                  <a:pt x="1445548" y="392023"/>
                  <a:pt x="1453138" y="382883"/>
                  <a:pt x="1462128" y="375690"/>
                </a:cubicBezTo>
                <a:cubicBezTo>
                  <a:pt x="1471118" y="368497"/>
                  <a:pt x="1482035" y="364612"/>
                  <a:pt x="1494879" y="364033"/>
                </a:cubicBezTo>
                <a:lnTo>
                  <a:pt x="1572835" y="364033"/>
                </a:lnTo>
                <a:lnTo>
                  <a:pt x="1576910" y="364033"/>
                </a:lnTo>
                <a:lnTo>
                  <a:pt x="1915651" y="364033"/>
                </a:lnTo>
                <a:lnTo>
                  <a:pt x="1915651" y="375512"/>
                </a:lnTo>
                <a:lnTo>
                  <a:pt x="1592340" y="554844"/>
                </a:lnTo>
                <a:lnTo>
                  <a:pt x="1658250" y="643082"/>
                </a:lnTo>
                <a:cubicBezTo>
                  <a:pt x="1690593" y="647605"/>
                  <a:pt x="1721134" y="655753"/>
                  <a:pt x="1749872" y="667526"/>
                </a:cubicBezTo>
                <a:cubicBezTo>
                  <a:pt x="1778610" y="679299"/>
                  <a:pt x="1804959" y="694941"/>
                  <a:pt x="1828918" y="714451"/>
                </a:cubicBezTo>
                <a:cubicBezTo>
                  <a:pt x="1852878" y="733961"/>
                  <a:pt x="1874525" y="758045"/>
                  <a:pt x="1893860" y="786704"/>
                </a:cubicBezTo>
                <a:cubicBezTo>
                  <a:pt x="1913194" y="815363"/>
                  <a:pt x="1928739" y="849542"/>
                  <a:pt x="1940495" y="889243"/>
                </a:cubicBezTo>
                <a:lnTo>
                  <a:pt x="1995097" y="917981"/>
                </a:lnTo>
                <a:lnTo>
                  <a:pt x="1995097" y="364033"/>
                </a:lnTo>
                <a:lnTo>
                  <a:pt x="2050299" y="364033"/>
                </a:lnTo>
                <a:lnTo>
                  <a:pt x="2086855" y="364033"/>
                </a:lnTo>
                <a:lnTo>
                  <a:pt x="2100276" y="364033"/>
                </a:lnTo>
                <a:cubicBezTo>
                  <a:pt x="2102385" y="364940"/>
                  <a:pt x="2106064" y="368480"/>
                  <a:pt x="2111312" y="374653"/>
                </a:cubicBezTo>
                <a:cubicBezTo>
                  <a:pt x="2116561" y="380826"/>
                  <a:pt x="2121938" y="388044"/>
                  <a:pt x="2127441" y="396308"/>
                </a:cubicBezTo>
                <a:cubicBezTo>
                  <a:pt x="2132945" y="404573"/>
                  <a:pt x="2137452" y="412534"/>
                  <a:pt x="2140960" y="420192"/>
                </a:cubicBezTo>
                <a:cubicBezTo>
                  <a:pt x="2144469" y="427850"/>
                  <a:pt x="2146223" y="433254"/>
                  <a:pt x="2146223" y="436406"/>
                </a:cubicBezTo>
                <a:lnTo>
                  <a:pt x="2146223" y="861967"/>
                </a:lnTo>
                <a:lnTo>
                  <a:pt x="2224581" y="919069"/>
                </a:lnTo>
                <a:lnTo>
                  <a:pt x="2224581" y="364033"/>
                </a:lnTo>
                <a:lnTo>
                  <a:pt x="2315547" y="364033"/>
                </a:lnTo>
                <a:lnTo>
                  <a:pt x="2344091" y="364033"/>
                </a:lnTo>
                <a:lnTo>
                  <a:pt x="2373465" y="364033"/>
                </a:lnTo>
                <a:lnTo>
                  <a:pt x="2373465" y="653183"/>
                </a:lnTo>
                <a:lnTo>
                  <a:pt x="2460615" y="724008"/>
                </a:lnTo>
                <a:lnTo>
                  <a:pt x="2525862" y="654118"/>
                </a:lnTo>
                <a:cubicBezTo>
                  <a:pt x="2545440" y="631479"/>
                  <a:pt x="2564463" y="609735"/>
                  <a:pt x="2582930" y="588888"/>
                </a:cubicBezTo>
                <a:cubicBezTo>
                  <a:pt x="2601397" y="568040"/>
                  <a:pt x="2615653" y="549703"/>
                  <a:pt x="2625697" y="533877"/>
                </a:cubicBezTo>
                <a:cubicBezTo>
                  <a:pt x="2620074" y="542232"/>
                  <a:pt x="2616171" y="555660"/>
                  <a:pt x="2613989" y="574161"/>
                </a:cubicBezTo>
                <a:cubicBezTo>
                  <a:pt x="2611807" y="592663"/>
                  <a:pt x="2610716" y="611566"/>
                  <a:pt x="2610716" y="630872"/>
                </a:cubicBezTo>
                <a:cubicBezTo>
                  <a:pt x="2610716" y="679098"/>
                  <a:pt x="2617228" y="726646"/>
                  <a:pt x="2630254" y="773517"/>
                </a:cubicBezTo>
                <a:cubicBezTo>
                  <a:pt x="2643280" y="820388"/>
                  <a:pt x="2660840" y="868894"/>
                  <a:pt x="2682935" y="919035"/>
                </a:cubicBezTo>
                <a:lnTo>
                  <a:pt x="2744832" y="940835"/>
                </a:lnTo>
                <a:cubicBezTo>
                  <a:pt x="2736897" y="908413"/>
                  <a:pt x="2730030" y="881676"/>
                  <a:pt x="2724231" y="860624"/>
                </a:cubicBezTo>
                <a:cubicBezTo>
                  <a:pt x="2718432" y="839572"/>
                  <a:pt x="2713626" y="819841"/>
                  <a:pt x="2709811" y="801430"/>
                </a:cubicBezTo>
                <a:cubicBezTo>
                  <a:pt x="2705996" y="783020"/>
                  <a:pt x="2703219" y="765085"/>
                  <a:pt x="2701479" y="747627"/>
                </a:cubicBezTo>
                <a:cubicBezTo>
                  <a:pt x="2699739" y="730169"/>
                  <a:pt x="2698868" y="711900"/>
                  <a:pt x="2698868" y="692821"/>
                </a:cubicBezTo>
                <a:cubicBezTo>
                  <a:pt x="2698868" y="654469"/>
                  <a:pt x="2703531" y="616625"/>
                  <a:pt x="2712855" y="579288"/>
                </a:cubicBezTo>
                <a:cubicBezTo>
                  <a:pt x="2722179" y="541952"/>
                  <a:pt x="2741704" y="502917"/>
                  <a:pt x="2771428" y="462185"/>
                </a:cubicBezTo>
                <a:lnTo>
                  <a:pt x="2657156" y="398876"/>
                </a:lnTo>
                <a:cubicBezTo>
                  <a:pt x="2612875" y="421527"/>
                  <a:pt x="2573509" y="449876"/>
                  <a:pt x="2539058" y="483926"/>
                </a:cubicBezTo>
                <a:cubicBezTo>
                  <a:pt x="2504606" y="517975"/>
                  <a:pt x="2475890" y="554073"/>
                  <a:pt x="2452911" y="592221"/>
                </a:cubicBezTo>
                <a:lnTo>
                  <a:pt x="2452911" y="364033"/>
                </a:lnTo>
                <a:lnTo>
                  <a:pt x="2842372" y="364033"/>
                </a:lnTo>
                <a:lnTo>
                  <a:pt x="2795847" y="291117"/>
                </a:lnTo>
                <a:lnTo>
                  <a:pt x="2297566" y="291117"/>
                </a:lnTo>
                <a:lnTo>
                  <a:pt x="2275296" y="291117"/>
                </a:lnTo>
                <a:lnTo>
                  <a:pt x="2220551" y="291117"/>
                </a:lnTo>
                <a:lnTo>
                  <a:pt x="2217694" y="281985"/>
                </a:lnTo>
                <a:cubicBezTo>
                  <a:pt x="2214316" y="268438"/>
                  <a:pt x="2208531" y="251938"/>
                  <a:pt x="2200341" y="232484"/>
                </a:cubicBezTo>
                <a:cubicBezTo>
                  <a:pt x="2192150" y="213031"/>
                  <a:pt x="2174111" y="197749"/>
                  <a:pt x="2146223" y="186640"/>
                </a:cubicBezTo>
                <a:lnTo>
                  <a:pt x="2146223" y="314878"/>
                </a:lnTo>
                <a:lnTo>
                  <a:pt x="2136197" y="306895"/>
                </a:lnTo>
                <a:cubicBezTo>
                  <a:pt x="2130275" y="302345"/>
                  <a:pt x="2123255" y="297086"/>
                  <a:pt x="2115138" y="291117"/>
                </a:cubicBezTo>
                <a:lnTo>
                  <a:pt x="2039123" y="291117"/>
                </a:lnTo>
                <a:lnTo>
                  <a:pt x="2004318" y="291117"/>
                </a:lnTo>
                <a:lnTo>
                  <a:pt x="1532585" y="291117"/>
                </a:lnTo>
                <a:lnTo>
                  <a:pt x="1546765" y="316806"/>
                </a:lnTo>
                <a:lnTo>
                  <a:pt x="1530368" y="291117"/>
                </a:lnTo>
                <a:lnTo>
                  <a:pt x="744794" y="291117"/>
                </a:lnTo>
                <a:lnTo>
                  <a:pt x="744543" y="291117"/>
                </a:lnTo>
                <a:lnTo>
                  <a:pt x="696160" y="291117"/>
                </a:lnTo>
                <a:lnTo>
                  <a:pt x="693610" y="280914"/>
                </a:lnTo>
                <a:cubicBezTo>
                  <a:pt x="690175" y="265814"/>
                  <a:pt x="684985" y="248829"/>
                  <a:pt x="678042" y="229959"/>
                </a:cubicBezTo>
                <a:cubicBezTo>
                  <a:pt x="671099" y="211090"/>
                  <a:pt x="652197" y="196650"/>
                  <a:pt x="621339" y="186640"/>
                </a:cubicBezTo>
                <a:close/>
                <a:moveTo>
                  <a:pt x="4393017" y="61484"/>
                </a:moveTo>
                <a:cubicBezTo>
                  <a:pt x="4384515" y="99314"/>
                  <a:pt x="4380264" y="125048"/>
                  <a:pt x="4380264" y="138686"/>
                </a:cubicBezTo>
                <a:cubicBezTo>
                  <a:pt x="4380264" y="159953"/>
                  <a:pt x="4384722" y="178953"/>
                  <a:pt x="4393638" y="195686"/>
                </a:cubicBezTo>
                <a:cubicBezTo>
                  <a:pt x="4402554" y="212419"/>
                  <a:pt x="4413944" y="226196"/>
                  <a:pt x="4427809" y="237016"/>
                </a:cubicBezTo>
                <a:cubicBezTo>
                  <a:pt x="4441674" y="247837"/>
                  <a:pt x="4457165" y="256113"/>
                  <a:pt x="4474283" y="261843"/>
                </a:cubicBezTo>
                <a:cubicBezTo>
                  <a:pt x="4491401" y="267574"/>
                  <a:pt x="4508451" y="270439"/>
                  <a:pt x="4525434" y="270439"/>
                </a:cubicBezTo>
                <a:cubicBezTo>
                  <a:pt x="4534366" y="270439"/>
                  <a:pt x="4545408" y="270065"/>
                  <a:pt x="4558559" y="269317"/>
                </a:cubicBezTo>
                <a:cubicBezTo>
                  <a:pt x="4571709" y="268569"/>
                  <a:pt x="4585205" y="267492"/>
                  <a:pt x="4599047" y="266086"/>
                </a:cubicBezTo>
                <a:cubicBezTo>
                  <a:pt x="4613728" y="264623"/>
                  <a:pt x="4627607" y="263547"/>
                  <a:pt x="4640683" y="262855"/>
                </a:cubicBezTo>
                <a:cubicBezTo>
                  <a:pt x="4653760" y="262163"/>
                  <a:pt x="4664374" y="261818"/>
                  <a:pt x="4672525" y="261818"/>
                </a:cubicBezTo>
                <a:cubicBezTo>
                  <a:pt x="4680891" y="261818"/>
                  <a:pt x="4689402" y="262319"/>
                  <a:pt x="4698057" y="263323"/>
                </a:cubicBezTo>
                <a:cubicBezTo>
                  <a:pt x="4706713" y="264326"/>
                  <a:pt x="4714416" y="266205"/>
                  <a:pt x="4721167" y="268960"/>
                </a:cubicBezTo>
                <a:cubicBezTo>
                  <a:pt x="4727917" y="271714"/>
                  <a:pt x="4733008" y="274804"/>
                  <a:pt x="4736437" y="278227"/>
                </a:cubicBezTo>
                <a:cubicBezTo>
                  <a:pt x="4739867" y="281651"/>
                  <a:pt x="4741581" y="286033"/>
                  <a:pt x="4741581" y="291372"/>
                </a:cubicBezTo>
                <a:cubicBezTo>
                  <a:pt x="4741581" y="290862"/>
                  <a:pt x="4740958" y="290777"/>
                  <a:pt x="4739710" y="291117"/>
                </a:cubicBezTo>
                <a:lnTo>
                  <a:pt x="4364491" y="291117"/>
                </a:lnTo>
                <a:lnTo>
                  <a:pt x="4352257" y="291117"/>
                </a:lnTo>
                <a:lnTo>
                  <a:pt x="4287476" y="291117"/>
                </a:lnTo>
                <a:lnTo>
                  <a:pt x="4284619" y="281985"/>
                </a:lnTo>
                <a:cubicBezTo>
                  <a:pt x="4281241" y="268438"/>
                  <a:pt x="4275457" y="251938"/>
                  <a:pt x="4267266" y="232484"/>
                </a:cubicBezTo>
                <a:cubicBezTo>
                  <a:pt x="4259075" y="213031"/>
                  <a:pt x="4241036" y="197749"/>
                  <a:pt x="4213148" y="186640"/>
                </a:cubicBezTo>
                <a:lnTo>
                  <a:pt x="4213148" y="314878"/>
                </a:lnTo>
                <a:lnTo>
                  <a:pt x="4203122" y="306895"/>
                </a:lnTo>
                <a:cubicBezTo>
                  <a:pt x="4197200" y="302345"/>
                  <a:pt x="4190180" y="297086"/>
                  <a:pt x="4182063" y="291117"/>
                </a:cubicBezTo>
                <a:lnTo>
                  <a:pt x="4106048" y="291117"/>
                </a:lnTo>
                <a:lnTo>
                  <a:pt x="4071243" y="291117"/>
                </a:lnTo>
                <a:lnTo>
                  <a:pt x="3603079" y="291117"/>
                </a:lnTo>
                <a:lnTo>
                  <a:pt x="3599510" y="291117"/>
                </a:lnTo>
                <a:lnTo>
                  <a:pt x="3038079" y="291117"/>
                </a:lnTo>
                <a:lnTo>
                  <a:pt x="3079349" y="364033"/>
                </a:lnTo>
                <a:lnTo>
                  <a:pt x="3090623" y="364033"/>
                </a:lnTo>
                <a:lnTo>
                  <a:pt x="3097119" y="389166"/>
                </a:lnTo>
                <a:cubicBezTo>
                  <a:pt x="3113285" y="399063"/>
                  <a:pt x="3128090" y="406018"/>
                  <a:pt x="3141536" y="410031"/>
                </a:cubicBezTo>
                <a:cubicBezTo>
                  <a:pt x="3154981" y="414044"/>
                  <a:pt x="3169185" y="417547"/>
                  <a:pt x="3184150" y="420540"/>
                </a:cubicBezTo>
                <a:cubicBezTo>
                  <a:pt x="3195407" y="423511"/>
                  <a:pt x="3207800" y="427013"/>
                  <a:pt x="3221331" y="431049"/>
                </a:cubicBezTo>
                <a:cubicBezTo>
                  <a:pt x="3234861" y="435085"/>
                  <a:pt x="3246163" y="440243"/>
                  <a:pt x="3255238" y="446524"/>
                </a:cubicBezTo>
                <a:cubicBezTo>
                  <a:pt x="3264313" y="452804"/>
                  <a:pt x="3271469" y="461043"/>
                  <a:pt x="3276707" y="471240"/>
                </a:cubicBezTo>
                <a:cubicBezTo>
                  <a:pt x="3281944" y="481437"/>
                  <a:pt x="3284563" y="495242"/>
                  <a:pt x="3284563" y="512655"/>
                </a:cubicBezTo>
                <a:cubicBezTo>
                  <a:pt x="3284563" y="517337"/>
                  <a:pt x="3279855" y="526245"/>
                  <a:pt x="3270441" y="539378"/>
                </a:cubicBezTo>
                <a:cubicBezTo>
                  <a:pt x="3261025" y="552512"/>
                  <a:pt x="3250060" y="565843"/>
                  <a:pt x="3237545" y="579373"/>
                </a:cubicBezTo>
                <a:cubicBezTo>
                  <a:pt x="3225029" y="592904"/>
                  <a:pt x="3212936" y="604532"/>
                  <a:pt x="3201265" y="614259"/>
                </a:cubicBezTo>
                <a:cubicBezTo>
                  <a:pt x="3189594" y="623985"/>
                  <a:pt x="3182574" y="628849"/>
                  <a:pt x="3180204" y="628849"/>
                </a:cubicBezTo>
                <a:cubicBezTo>
                  <a:pt x="3181372" y="628849"/>
                  <a:pt x="3179156" y="626811"/>
                  <a:pt x="3173556" y="622736"/>
                </a:cubicBezTo>
                <a:cubicBezTo>
                  <a:pt x="3167955" y="618660"/>
                  <a:pt x="3162571" y="606828"/>
                  <a:pt x="3157401" y="587238"/>
                </a:cubicBezTo>
                <a:lnTo>
                  <a:pt x="3094636" y="590146"/>
                </a:lnTo>
                <a:cubicBezTo>
                  <a:pt x="3096212" y="609792"/>
                  <a:pt x="3100770" y="627338"/>
                  <a:pt x="3108308" y="642784"/>
                </a:cubicBezTo>
                <a:cubicBezTo>
                  <a:pt x="3115847" y="658230"/>
                  <a:pt x="3124817" y="672823"/>
                  <a:pt x="3135219" y="686563"/>
                </a:cubicBezTo>
                <a:cubicBezTo>
                  <a:pt x="3145620" y="700303"/>
                  <a:pt x="3157364" y="712331"/>
                  <a:pt x="3170452" y="722647"/>
                </a:cubicBezTo>
                <a:cubicBezTo>
                  <a:pt x="3183540" y="732963"/>
                  <a:pt x="3196750" y="738122"/>
                  <a:pt x="3210082" y="738122"/>
                </a:cubicBezTo>
                <a:cubicBezTo>
                  <a:pt x="3219684" y="738122"/>
                  <a:pt x="3229354" y="735078"/>
                  <a:pt x="3239092" y="728990"/>
                </a:cubicBezTo>
                <a:cubicBezTo>
                  <a:pt x="3248830" y="722902"/>
                  <a:pt x="3258704" y="715409"/>
                  <a:pt x="3268714" y="706510"/>
                </a:cubicBezTo>
                <a:cubicBezTo>
                  <a:pt x="3278725" y="697610"/>
                  <a:pt x="3288891" y="687637"/>
                  <a:pt x="3299213" y="676590"/>
                </a:cubicBezTo>
                <a:cubicBezTo>
                  <a:pt x="3309534" y="665542"/>
                  <a:pt x="3320018" y="654328"/>
                  <a:pt x="3330663" y="642946"/>
                </a:cubicBezTo>
                <a:cubicBezTo>
                  <a:pt x="3341229" y="631609"/>
                  <a:pt x="3351165" y="620760"/>
                  <a:pt x="3360472" y="610399"/>
                </a:cubicBezTo>
                <a:cubicBezTo>
                  <a:pt x="3369780" y="600037"/>
                  <a:pt x="3378679" y="591110"/>
                  <a:pt x="3387170" y="583616"/>
                </a:cubicBezTo>
                <a:cubicBezTo>
                  <a:pt x="3395661" y="576123"/>
                  <a:pt x="3403163" y="570301"/>
                  <a:pt x="3409676" y="566152"/>
                </a:cubicBezTo>
                <a:cubicBezTo>
                  <a:pt x="3416188" y="562003"/>
                  <a:pt x="3421406" y="559928"/>
                  <a:pt x="3425328" y="559928"/>
                </a:cubicBezTo>
                <a:cubicBezTo>
                  <a:pt x="3430146" y="559928"/>
                  <a:pt x="3435815" y="562896"/>
                  <a:pt x="3442333" y="568830"/>
                </a:cubicBezTo>
                <a:cubicBezTo>
                  <a:pt x="3448852" y="574765"/>
                  <a:pt x="3455075" y="582185"/>
                  <a:pt x="3461004" y="591090"/>
                </a:cubicBezTo>
                <a:cubicBezTo>
                  <a:pt x="3466933" y="599995"/>
                  <a:pt x="3471658" y="608925"/>
                  <a:pt x="3475178" y="617881"/>
                </a:cubicBezTo>
                <a:cubicBezTo>
                  <a:pt x="3478698" y="626837"/>
                  <a:pt x="3480458" y="633378"/>
                  <a:pt x="3480458" y="637504"/>
                </a:cubicBezTo>
                <a:lnTo>
                  <a:pt x="3480458" y="861967"/>
                </a:lnTo>
                <a:lnTo>
                  <a:pt x="3559904" y="919069"/>
                </a:lnTo>
                <a:lnTo>
                  <a:pt x="3559904" y="364033"/>
                </a:lnTo>
                <a:lnTo>
                  <a:pt x="3639760" y="364033"/>
                </a:lnTo>
                <a:lnTo>
                  <a:pt x="3648465" y="364033"/>
                </a:lnTo>
                <a:lnTo>
                  <a:pt x="3982576" y="364033"/>
                </a:lnTo>
                <a:lnTo>
                  <a:pt x="3982576" y="375512"/>
                </a:lnTo>
                <a:lnTo>
                  <a:pt x="3659264" y="554844"/>
                </a:lnTo>
                <a:lnTo>
                  <a:pt x="3725175" y="643082"/>
                </a:lnTo>
                <a:cubicBezTo>
                  <a:pt x="3757518" y="647605"/>
                  <a:pt x="3788059" y="655753"/>
                  <a:pt x="3816797" y="667526"/>
                </a:cubicBezTo>
                <a:cubicBezTo>
                  <a:pt x="3845535" y="679299"/>
                  <a:pt x="3871884" y="694941"/>
                  <a:pt x="3895843" y="714451"/>
                </a:cubicBezTo>
                <a:cubicBezTo>
                  <a:pt x="3919803" y="733961"/>
                  <a:pt x="3941450" y="758045"/>
                  <a:pt x="3960785" y="786704"/>
                </a:cubicBezTo>
                <a:cubicBezTo>
                  <a:pt x="3980119" y="815363"/>
                  <a:pt x="3995664" y="849542"/>
                  <a:pt x="4007420" y="889243"/>
                </a:cubicBezTo>
                <a:lnTo>
                  <a:pt x="4062022" y="917981"/>
                </a:lnTo>
                <a:lnTo>
                  <a:pt x="4062022" y="364033"/>
                </a:lnTo>
                <a:lnTo>
                  <a:pt x="4117224" y="364033"/>
                </a:lnTo>
                <a:lnTo>
                  <a:pt x="4153780" y="364033"/>
                </a:lnTo>
                <a:lnTo>
                  <a:pt x="4167201" y="364033"/>
                </a:lnTo>
                <a:cubicBezTo>
                  <a:pt x="4169310" y="364940"/>
                  <a:pt x="4172989" y="368480"/>
                  <a:pt x="4178237" y="374653"/>
                </a:cubicBezTo>
                <a:cubicBezTo>
                  <a:pt x="4183486" y="380826"/>
                  <a:pt x="4188863" y="388044"/>
                  <a:pt x="4194366" y="396308"/>
                </a:cubicBezTo>
                <a:cubicBezTo>
                  <a:pt x="4199870" y="404573"/>
                  <a:pt x="4204377" y="412534"/>
                  <a:pt x="4207885" y="420192"/>
                </a:cubicBezTo>
                <a:cubicBezTo>
                  <a:pt x="4211394" y="427850"/>
                  <a:pt x="4213148" y="433254"/>
                  <a:pt x="4213148" y="436406"/>
                </a:cubicBezTo>
                <a:lnTo>
                  <a:pt x="4213148" y="861967"/>
                </a:lnTo>
                <a:lnTo>
                  <a:pt x="4291506" y="919069"/>
                </a:lnTo>
                <a:lnTo>
                  <a:pt x="4291506" y="364033"/>
                </a:lnTo>
                <a:lnTo>
                  <a:pt x="4392507" y="364033"/>
                </a:lnTo>
                <a:lnTo>
                  <a:pt x="4411016" y="364033"/>
                </a:lnTo>
                <a:lnTo>
                  <a:pt x="4906228" y="364033"/>
                </a:lnTo>
                <a:lnTo>
                  <a:pt x="4917019" y="364033"/>
                </a:lnTo>
                <a:lnTo>
                  <a:pt x="5079880" y="364033"/>
                </a:lnTo>
                <a:cubicBezTo>
                  <a:pt x="5044817" y="383612"/>
                  <a:pt x="5015520" y="417956"/>
                  <a:pt x="4991992" y="467065"/>
                </a:cubicBezTo>
                <a:cubicBezTo>
                  <a:pt x="4968462" y="516175"/>
                  <a:pt x="4957407" y="574343"/>
                  <a:pt x="4958823" y="641568"/>
                </a:cubicBezTo>
                <a:cubicBezTo>
                  <a:pt x="4959560" y="687187"/>
                  <a:pt x="4965991" y="726459"/>
                  <a:pt x="4978116" y="759386"/>
                </a:cubicBezTo>
                <a:cubicBezTo>
                  <a:pt x="4990240" y="792313"/>
                  <a:pt x="5005530" y="819844"/>
                  <a:pt x="5023986" y="841978"/>
                </a:cubicBezTo>
                <a:cubicBezTo>
                  <a:pt x="5042441" y="864113"/>
                  <a:pt x="5063284" y="880681"/>
                  <a:pt x="5086513" y="891683"/>
                </a:cubicBezTo>
                <a:cubicBezTo>
                  <a:pt x="5109741" y="902685"/>
                  <a:pt x="5132935" y="908186"/>
                  <a:pt x="5156096" y="908186"/>
                </a:cubicBezTo>
                <a:cubicBezTo>
                  <a:pt x="5173372" y="908186"/>
                  <a:pt x="5188380" y="905740"/>
                  <a:pt x="5201116" y="900849"/>
                </a:cubicBezTo>
                <a:cubicBezTo>
                  <a:pt x="5213853" y="895957"/>
                  <a:pt x="5224112" y="889444"/>
                  <a:pt x="5231894" y="881310"/>
                </a:cubicBezTo>
                <a:cubicBezTo>
                  <a:pt x="5239677" y="873176"/>
                  <a:pt x="5245448" y="864348"/>
                  <a:pt x="5249206" y="854825"/>
                </a:cubicBezTo>
                <a:cubicBezTo>
                  <a:pt x="5252964" y="845303"/>
                  <a:pt x="5254842" y="836069"/>
                  <a:pt x="5254842" y="827125"/>
                </a:cubicBezTo>
                <a:cubicBezTo>
                  <a:pt x="5254842" y="817296"/>
                  <a:pt x="5252578" y="807473"/>
                  <a:pt x="5248049" y="797655"/>
                </a:cubicBezTo>
                <a:cubicBezTo>
                  <a:pt x="5243520" y="787838"/>
                  <a:pt x="5237552" y="779245"/>
                  <a:pt x="5230143" y="771876"/>
                </a:cubicBezTo>
                <a:cubicBezTo>
                  <a:pt x="5222735" y="764507"/>
                  <a:pt x="5213742" y="758720"/>
                  <a:pt x="5203165" y="754514"/>
                </a:cubicBezTo>
                <a:cubicBezTo>
                  <a:pt x="5192588" y="750308"/>
                  <a:pt x="5182351" y="748205"/>
                  <a:pt x="5172454" y="748205"/>
                </a:cubicBezTo>
                <a:cubicBezTo>
                  <a:pt x="5150654" y="749192"/>
                  <a:pt x="5134811" y="756521"/>
                  <a:pt x="5124926" y="770193"/>
                </a:cubicBezTo>
                <a:cubicBezTo>
                  <a:pt x="5115041" y="783864"/>
                  <a:pt x="5110098" y="800008"/>
                  <a:pt x="5110098" y="818622"/>
                </a:cubicBezTo>
                <a:lnTo>
                  <a:pt x="5111030" y="833680"/>
                </a:lnTo>
                <a:lnTo>
                  <a:pt x="5107817" y="828940"/>
                </a:lnTo>
                <a:cubicBezTo>
                  <a:pt x="5103894" y="823716"/>
                  <a:pt x="5098943" y="817545"/>
                  <a:pt x="5092966" y="810426"/>
                </a:cubicBezTo>
                <a:cubicBezTo>
                  <a:pt x="5081011" y="796187"/>
                  <a:pt x="5070987" y="780540"/>
                  <a:pt x="5062893" y="763484"/>
                </a:cubicBezTo>
                <a:cubicBezTo>
                  <a:pt x="5054798" y="746428"/>
                  <a:pt x="5048490" y="728919"/>
                  <a:pt x="5043966" y="710956"/>
                </a:cubicBezTo>
                <a:cubicBezTo>
                  <a:pt x="5039443" y="692994"/>
                  <a:pt x="5037181" y="676542"/>
                  <a:pt x="5037181" y="661600"/>
                </a:cubicBezTo>
                <a:cubicBezTo>
                  <a:pt x="5037181" y="640253"/>
                  <a:pt x="5038692" y="621426"/>
                  <a:pt x="5041714" y="605119"/>
                </a:cubicBezTo>
                <a:cubicBezTo>
                  <a:pt x="5044734" y="588811"/>
                  <a:pt x="5048707" y="573666"/>
                  <a:pt x="5053634" y="559682"/>
                </a:cubicBezTo>
                <a:cubicBezTo>
                  <a:pt x="5058559" y="545698"/>
                  <a:pt x="5064117" y="532899"/>
                  <a:pt x="5070307" y="521285"/>
                </a:cubicBezTo>
                <a:cubicBezTo>
                  <a:pt x="5076496" y="509671"/>
                  <a:pt x="5083310" y="497583"/>
                  <a:pt x="5090747" y="485022"/>
                </a:cubicBezTo>
                <a:cubicBezTo>
                  <a:pt x="5116560" y="448417"/>
                  <a:pt x="5143546" y="420438"/>
                  <a:pt x="5171706" y="401087"/>
                </a:cubicBezTo>
                <a:cubicBezTo>
                  <a:pt x="5199866" y="381735"/>
                  <a:pt x="5229352" y="369384"/>
                  <a:pt x="5260165" y="364033"/>
                </a:cubicBezTo>
                <a:lnTo>
                  <a:pt x="5286267" y="364033"/>
                </a:lnTo>
                <a:lnTo>
                  <a:pt x="5561009" y="364033"/>
                </a:lnTo>
                <a:lnTo>
                  <a:pt x="5561009" y="376804"/>
                </a:lnTo>
                <a:lnTo>
                  <a:pt x="5259039" y="553841"/>
                </a:lnTo>
                <a:lnTo>
                  <a:pt x="5320647" y="640973"/>
                </a:lnTo>
                <a:cubicBezTo>
                  <a:pt x="5381196" y="648909"/>
                  <a:pt x="5434106" y="672259"/>
                  <a:pt x="5479378" y="711024"/>
                </a:cubicBezTo>
                <a:cubicBezTo>
                  <a:pt x="5524651" y="749790"/>
                  <a:pt x="5559774" y="809173"/>
                  <a:pt x="5584749" y="889175"/>
                </a:cubicBezTo>
                <a:lnTo>
                  <a:pt x="5640371" y="917981"/>
                </a:lnTo>
                <a:lnTo>
                  <a:pt x="5640456" y="463761"/>
                </a:lnTo>
                <a:lnTo>
                  <a:pt x="5655992" y="464853"/>
                </a:lnTo>
                <a:cubicBezTo>
                  <a:pt x="5664569" y="466042"/>
                  <a:pt x="5673263" y="467825"/>
                  <a:pt x="5682075" y="470203"/>
                </a:cubicBezTo>
                <a:cubicBezTo>
                  <a:pt x="5699697" y="474958"/>
                  <a:pt x="5715435" y="481471"/>
                  <a:pt x="5729289" y="489741"/>
                </a:cubicBezTo>
                <a:cubicBezTo>
                  <a:pt x="5743142" y="498011"/>
                  <a:pt x="5754110" y="507446"/>
                  <a:pt x="5762193" y="518046"/>
                </a:cubicBezTo>
                <a:cubicBezTo>
                  <a:pt x="5770277" y="528645"/>
                  <a:pt x="5774317" y="539472"/>
                  <a:pt x="5774317" y="550525"/>
                </a:cubicBezTo>
                <a:cubicBezTo>
                  <a:pt x="5774317" y="560116"/>
                  <a:pt x="5773643" y="567173"/>
                  <a:pt x="5772294" y="571696"/>
                </a:cubicBezTo>
                <a:cubicBezTo>
                  <a:pt x="5772906" y="570063"/>
                  <a:pt x="5769315" y="567875"/>
                  <a:pt x="5761521" y="565132"/>
                </a:cubicBezTo>
                <a:cubicBezTo>
                  <a:pt x="5753727" y="562389"/>
                  <a:pt x="5746322" y="561017"/>
                  <a:pt x="5739305" y="561017"/>
                </a:cubicBezTo>
                <a:cubicBezTo>
                  <a:pt x="5726813" y="561017"/>
                  <a:pt x="5715665" y="563794"/>
                  <a:pt x="5705865" y="569349"/>
                </a:cubicBezTo>
                <a:cubicBezTo>
                  <a:pt x="5696064" y="574904"/>
                  <a:pt x="5688092" y="581794"/>
                  <a:pt x="5681947" y="590018"/>
                </a:cubicBezTo>
                <a:cubicBezTo>
                  <a:pt x="5675803" y="598243"/>
                  <a:pt x="5671343" y="606734"/>
                  <a:pt x="5668565" y="615492"/>
                </a:cubicBezTo>
                <a:cubicBezTo>
                  <a:pt x="5665787" y="624249"/>
                  <a:pt x="5664399" y="632556"/>
                  <a:pt x="5664399" y="640412"/>
                </a:cubicBezTo>
                <a:cubicBezTo>
                  <a:pt x="5664399" y="664060"/>
                  <a:pt x="5672661" y="682315"/>
                  <a:pt x="5689183" y="695176"/>
                </a:cubicBezTo>
                <a:cubicBezTo>
                  <a:pt x="5705706" y="708037"/>
                  <a:pt x="5722753" y="714468"/>
                  <a:pt x="5740325" y="714468"/>
                </a:cubicBezTo>
                <a:cubicBezTo>
                  <a:pt x="5758758" y="714468"/>
                  <a:pt x="5774749" y="709330"/>
                  <a:pt x="5788295" y="699053"/>
                </a:cubicBezTo>
                <a:cubicBezTo>
                  <a:pt x="5801843" y="688777"/>
                  <a:pt x="5812757" y="676471"/>
                  <a:pt x="5821038" y="662136"/>
                </a:cubicBezTo>
                <a:cubicBezTo>
                  <a:pt x="5829319" y="647801"/>
                  <a:pt x="5835575" y="632740"/>
                  <a:pt x="5839803" y="616954"/>
                </a:cubicBezTo>
                <a:cubicBezTo>
                  <a:pt x="5844031" y="601168"/>
                  <a:pt x="5846145" y="586955"/>
                  <a:pt x="5846145" y="574315"/>
                </a:cubicBezTo>
                <a:cubicBezTo>
                  <a:pt x="5846145" y="552480"/>
                  <a:pt x="5841625" y="530420"/>
                  <a:pt x="5832585" y="508132"/>
                </a:cubicBezTo>
                <a:cubicBezTo>
                  <a:pt x="5823543" y="485844"/>
                  <a:pt x="5809900" y="465181"/>
                  <a:pt x="5791653" y="446141"/>
                </a:cubicBezTo>
                <a:cubicBezTo>
                  <a:pt x="5773407" y="427101"/>
                  <a:pt x="5750805" y="410454"/>
                  <a:pt x="5723847" y="396198"/>
                </a:cubicBezTo>
                <a:cubicBezTo>
                  <a:pt x="5696889" y="381942"/>
                  <a:pt x="5669092" y="372417"/>
                  <a:pt x="5640456" y="367621"/>
                </a:cubicBezTo>
                <a:lnTo>
                  <a:pt x="5640456" y="364033"/>
                </a:lnTo>
                <a:lnTo>
                  <a:pt x="5926425" y="364033"/>
                </a:lnTo>
                <a:lnTo>
                  <a:pt x="5881039" y="291117"/>
                </a:lnTo>
                <a:lnTo>
                  <a:pt x="5240882" y="291117"/>
                </a:lnTo>
                <a:lnTo>
                  <a:pt x="5201427" y="291117"/>
                </a:lnTo>
                <a:lnTo>
                  <a:pt x="4875221" y="291117"/>
                </a:lnTo>
                <a:lnTo>
                  <a:pt x="4864940" y="291117"/>
                </a:lnTo>
                <a:lnTo>
                  <a:pt x="4803367" y="291117"/>
                </a:lnTo>
                <a:lnTo>
                  <a:pt x="4803563" y="289876"/>
                </a:lnTo>
                <a:cubicBezTo>
                  <a:pt x="4804255" y="283652"/>
                  <a:pt x="4805082" y="275240"/>
                  <a:pt x="4806046" y="264640"/>
                </a:cubicBezTo>
                <a:lnTo>
                  <a:pt x="4805859" y="263331"/>
                </a:lnTo>
                <a:cubicBezTo>
                  <a:pt x="4800236" y="240443"/>
                  <a:pt x="4786788" y="220125"/>
                  <a:pt x="4765515" y="202378"/>
                </a:cubicBezTo>
                <a:cubicBezTo>
                  <a:pt x="4744242" y="184630"/>
                  <a:pt x="4711448" y="175757"/>
                  <a:pt x="4667134" y="175757"/>
                </a:cubicBezTo>
                <a:cubicBezTo>
                  <a:pt x="4656693" y="175757"/>
                  <a:pt x="4644373" y="176148"/>
                  <a:pt x="4630174" y="176930"/>
                </a:cubicBezTo>
                <a:cubicBezTo>
                  <a:pt x="4615975" y="177712"/>
                  <a:pt x="4602108" y="178489"/>
                  <a:pt x="4588572" y="179260"/>
                </a:cubicBezTo>
                <a:cubicBezTo>
                  <a:pt x="4565480" y="181277"/>
                  <a:pt x="4542251" y="182286"/>
                  <a:pt x="4518887" y="182286"/>
                </a:cubicBezTo>
                <a:cubicBezTo>
                  <a:pt x="4493436" y="182286"/>
                  <a:pt x="4474671" y="178537"/>
                  <a:pt x="4462592" y="171038"/>
                </a:cubicBezTo>
                <a:cubicBezTo>
                  <a:pt x="4450513" y="163539"/>
                  <a:pt x="4444474" y="151672"/>
                  <a:pt x="4444474" y="135438"/>
                </a:cubicBezTo>
                <a:cubicBezTo>
                  <a:pt x="4444474" y="130110"/>
                  <a:pt x="4445151" y="124226"/>
                  <a:pt x="4446506" y="117787"/>
                </a:cubicBezTo>
                <a:cubicBezTo>
                  <a:pt x="4447861" y="111348"/>
                  <a:pt x="4449672" y="102046"/>
                  <a:pt x="4451939" y="89882"/>
                </a:cubicBezTo>
                <a:close/>
                <a:moveTo>
                  <a:pt x="0" y="0"/>
                </a:moveTo>
                <a:lnTo>
                  <a:pt x="6499914" y="0"/>
                </a:lnTo>
                <a:lnTo>
                  <a:pt x="6499914" y="1132115"/>
                </a:lnTo>
                <a:lnTo>
                  <a:pt x="0" y="1132115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FF0000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800" b="1" dirty="0">
              <a:ln>
                <a:solidFill>
                  <a:srgbClr val="FF0000"/>
                </a:solidFill>
              </a:ln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742495A-29FC-47B3-B7AF-BEB13E3F0C56}"/>
              </a:ext>
            </a:extLst>
          </p:cNvPr>
          <p:cNvCxnSpPr/>
          <p:nvPr/>
        </p:nvCxnSpPr>
        <p:spPr>
          <a:xfrm>
            <a:off x="-11759" y="28135"/>
            <a:ext cx="2877497" cy="2704680"/>
          </a:xfrm>
          <a:prstGeom prst="straightConnector1">
            <a:avLst/>
          </a:prstGeom>
          <a:ln w="76200">
            <a:solidFill>
              <a:srgbClr val="2D1EEA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DF2003D-6AFF-461C-B001-CF4B9774BDFB}"/>
              </a:ext>
            </a:extLst>
          </p:cNvPr>
          <p:cNvCxnSpPr>
            <a:cxnSpLocks/>
          </p:cNvCxnSpPr>
          <p:nvPr/>
        </p:nvCxnSpPr>
        <p:spPr>
          <a:xfrm flipH="1">
            <a:off x="9313131" y="28135"/>
            <a:ext cx="2879555" cy="2704679"/>
          </a:xfrm>
          <a:prstGeom prst="straightConnector1">
            <a:avLst/>
          </a:prstGeom>
          <a:ln w="76200">
            <a:solidFill>
              <a:srgbClr val="2D1EEA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2D8777C-DC3F-4A2A-A9F4-7FC798E56C9F}"/>
              </a:ext>
            </a:extLst>
          </p:cNvPr>
          <p:cNvCxnSpPr>
            <a:cxnSpLocks/>
          </p:cNvCxnSpPr>
          <p:nvPr/>
        </p:nvCxnSpPr>
        <p:spPr>
          <a:xfrm flipH="1" flipV="1">
            <a:off x="9313131" y="3864929"/>
            <a:ext cx="2855423" cy="2964937"/>
          </a:xfrm>
          <a:prstGeom prst="straightConnector1">
            <a:avLst/>
          </a:prstGeom>
          <a:ln w="76200">
            <a:solidFill>
              <a:srgbClr val="2D1EEA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4665172-10CE-4A9D-ABAB-470B7A786CAE}"/>
              </a:ext>
            </a:extLst>
          </p:cNvPr>
          <p:cNvCxnSpPr>
            <a:cxnSpLocks/>
          </p:cNvCxnSpPr>
          <p:nvPr/>
        </p:nvCxnSpPr>
        <p:spPr>
          <a:xfrm flipV="1">
            <a:off x="23446" y="3864929"/>
            <a:ext cx="2788399" cy="2964936"/>
          </a:xfrm>
          <a:prstGeom prst="straightConnector1">
            <a:avLst/>
          </a:prstGeom>
          <a:ln w="76200">
            <a:solidFill>
              <a:srgbClr val="2D1EEA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61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E6BDE7-BEB3-43B9-B7E0-DD2D1D2877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22" t="11194" r="26067" b="7438"/>
          <a:stretch/>
        </p:blipFill>
        <p:spPr>
          <a:xfrm>
            <a:off x="98474" y="3660"/>
            <a:ext cx="12192000" cy="69013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D45F833-22E7-4DB4-BFC0-6805006059BB}"/>
              </a:ext>
            </a:extLst>
          </p:cNvPr>
          <p:cNvGrpSpPr/>
          <p:nvPr/>
        </p:nvGrpSpPr>
        <p:grpSpPr>
          <a:xfrm>
            <a:off x="4637811" y="647477"/>
            <a:ext cx="3810000" cy="1731827"/>
            <a:chOff x="3990697" y="607879"/>
            <a:chExt cx="3810000" cy="173182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CBB21F1-4CB9-43A0-9DEF-87EF92B5E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0697" y="607879"/>
              <a:ext cx="3810000" cy="173182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22AB3A3-6F3F-4C7F-9BE5-A8A8E8B53ABC}"/>
                </a:ext>
              </a:extLst>
            </p:cNvPr>
            <p:cNvSpPr txBox="1"/>
            <p:nvPr/>
          </p:nvSpPr>
          <p:spPr>
            <a:xfrm>
              <a:off x="4689987" y="1119311"/>
              <a:ext cx="24114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spc="300" dirty="0" err="1">
                  <a:ln w="11430" cmpd="sng">
                    <a:solidFill>
                      <a:srgbClr val="FF0000"/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6000" b="1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79AE887-7A6E-4274-B715-BCA220E0AFD0}"/>
              </a:ext>
            </a:extLst>
          </p:cNvPr>
          <p:cNvSpPr/>
          <p:nvPr/>
        </p:nvSpPr>
        <p:spPr>
          <a:xfrm>
            <a:off x="699148" y="3198437"/>
            <a:ext cx="4496483" cy="326243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সম্ভু</a:t>
            </a:r>
            <a:r>
              <a:rPr lang="en-US" sz="48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নাথ</a:t>
            </a:r>
            <a:r>
              <a:rPr lang="en-US" sz="48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রায়</a:t>
            </a:r>
            <a:endParaRPr lang="en-US" sz="4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মনোহরপুর</a:t>
            </a:r>
            <a:r>
              <a:rPr lang="en-US" sz="36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মনিরামপুর,যশোর</a:t>
            </a:r>
            <a:endParaRPr lang="en-US" sz="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ikoshBAN" pitchFamily="2" charset="0"/>
            </a:endParaRPr>
          </a:p>
          <a:p>
            <a:pPr algn="ctr"/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5"/>
              </a:rPr>
              <a:t>sambho7440@gmail.com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694F9D-99B1-4FC6-9232-3889F1836C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1078" y="1055502"/>
            <a:ext cx="2402299" cy="1586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ontent Placeholder 14">
            <a:extLst>
              <a:ext uri="{FF2B5EF4-FFF2-40B4-BE49-F238E27FC236}">
                <a16:creationId xmlns:a16="http://schemas.microsoft.com/office/drawing/2014/main" id="{12289A54-E503-425A-9031-9622251A2412}"/>
              </a:ext>
            </a:extLst>
          </p:cNvPr>
          <p:cNvSpPr txBox="1">
            <a:spLocks/>
          </p:cNvSpPr>
          <p:nvPr/>
        </p:nvSpPr>
        <p:spPr>
          <a:xfrm>
            <a:off x="7641932" y="3198437"/>
            <a:ext cx="3850920" cy="326243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84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শ্রেনী:	 ৮ম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বিষয়:	 কৃষিশিক্ষা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অধ্যায়:</a:t>
            </a:r>
            <a:r>
              <a:rPr lang="en-US" sz="3840" dirty="0"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84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BD" sz="3840">
                <a:latin typeface="NikoshBAN" panose="02000000000000000000" pitchFamily="2" charset="0"/>
                <a:cs typeface="NikoshBAN" panose="02000000000000000000" pitchFamily="2" charset="0"/>
              </a:rPr>
              <a:t>কৃষিজ </a:t>
            </a: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পাঠ:   ১৩</a:t>
            </a:r>
            <a:b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840" dirty="0">
              <a:solidFill>
                <a:srgbClr val="FF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963C65-32AD-4653-8394-1A28E2BA9F58}"/>
              </a:ext>
            </a:extLst>
          </p:cNvPr>
          <p:cNvGrpSpPr/>
          <p:nvPr/>
        </p:nvGrpSpPr>
        <p:grpSpPr>
          <a:xfrm>
            <a:off x="6252666" y="2486307"/>
            <a:ext cx="580289" cy="3984780"/>
            <a:chOff x="6222216" y="2476089"/>
            <a:chExt cx="702602" cy="3734434"/>
          </a:xfrm>
          <a:pattFill prst="sphere">
            <a:fgClr>
              <a:srgbClr val="FFC000"/>
            </a:fgClr>
            <a:bgClr>
              <a:schemeClr val="bg1"/>
            </a:bgClr>
          </a:pattFill>
        </p:grpSpPr>
        <p:sp>
          <p:nvSpPr>
            <p:cNvPr id="9" name="Moon 8">
              <a:extLst>
                <a:ext uri="{FF2B5EF4-FFF2-40B4-BE49-F238E27FC236}">
                  <a16:creationId xmlns:a16="http://schemas.microsoft.com/office/drawing/2014/main" id="{FC9443E6-1A39-4F06-BB39-271EC839C2B4}"/>
                </a:ext>
              </a:extLst>
            </p:cNvPr>
            <p:cNvSpPr/>
            <p:nvPr/>
          </p:nvSpPr>
          <p:spPr>
            <a:xfrm>
              <a:off x="6696218" y="2591266"/>
              <a:ext cx="228600" cy="3262432"/>
            </a:xfrm>
            <a:prstGeom prst="mo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oon 9">
              <a:extLst>
                <a:ext uri="{FF2B5EF4-FFF2-40B4-BE49-F238E27FC236}">
                  <a16:creationId xmlns:a16="http://schemas.microsoft.com/office/drawing/2014/main" id="{BFC4DFE5-DB39-4B7E-A54A-F71D6C25A8E3}"/>
                </a:ext>
              </a:extLst>
            </p:cNvPr>
            <p:cNvSpPr/>
            <p:nvPr/>
          </p:nvSpPr>
          <p:spPr>
            <a:xfrm flipH="1">
              <a:off x="6222216" y="2591266"/>
              <a:ext cx="228600" cy="3262432"/>
            </a:xfrm>
            <a:prstGeom prst="mo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Up-Down 10">
              <a:extLst>
                <a:ext uri="{FF2B5EF4-FFF2-40B4-BE49-F238E27FC236}">
                  <a16:creationId xmlns:a16="http://schemas.microsoft.com/office/drawing/2014/main" id="{C294228F-8961-4DE1-8023-2C3C0D093C1A}"/>
                </a:ext>
              </a:extLst>
            </p:cNvPr>
            <p:cNvSpPr/>
            <p:nvPr/>
          </p:nvSpPr>
          <p:spPr>
            <a:xfrm>
              <a:off x="6419139" y="2476089"/>
              <a:ext cx="322380" cy="3734434"/>
            </a:xfrm>
            <a:prstGeom prst="up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2" descr="C:\Users\doel\Pictures\New folder\images.jpg">
            <a:extLst>
              <a:ext uri="{FF2B5EF4-FFF2-40B4-BE49-F238E27FC236}">
                <a16:creationId xmlns:a16="http://schemas.microsoft.com/office/drawing/2014/main" id="{7962662B-BDA1-4735-AE7F-5406AFDBA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72962" y="436163"/>
            <a:ext cx="762000" cy="1153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 descr="C:\Users\doel\Pictures\New folder\images.jpg">
            <a:extLst>
              <a:ext uri="{FF2B5EF4-FFF2-40B4-BE49-F238E27FC236}">
                <a16:creationId xmlns:a16="http://schemas.microsoft.com/office/drawing/2014/main" id="{CE66A53C-6E69-45B1-89DF-297D392F8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3454" y="397131"/>
            <a:ext cx="762000" cy="1160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4363C3-B701-4745-98C2-4416105D3BB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20032" y="773723"/>
            <a:ext cx="1632943" cy="226053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48747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EB2D52-4787-4A07-907C-C4E584E948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22" t="11194" r="26067" b="7438"/>
          <a:stretch/>
        </p:blipFill>
        <p:spPr>
          <a:xfrm>
            <a:off x="1" y="-43307"/>
            <a:ext cx="12192000" cy="69013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5C832A-7F25-4B1F-AE7B-888F24BE5179}"/>
              </a:ext>
            </a:extLst>
          </p:cNvPr>
          <p:cNvSpPr txBox="1"/>
          <p:nvPr/>
        </p:nvSpPr>
        <p:spPr>
          <a:xfrm>
            <a:off x="3324919" y="326675"/>
            <a:ext cx="5615188" cy="858857"/>
          </a:xfrm>
          <a:prstGeom prst="doubleWave">
            <a:avLst/>
          </a:prstGeom>
          <a:pattFill prst="sphere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n w="3175">
                  <a:solidFill>
                    <a:srgbClr val="FF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ভালভাবে লক্ষ করি</a:t>
            </a:r>
            <a:endParaRPr lang="en-US" sz="3600" dirty="0">
              <a:ln w="3175">
                <a:solidFill>
                  <a:srgbClr val="FF000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FDAF3-1694-4172-AC6B-8FD79E13D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01" y="1464618"/>
            <a:ext cx="5047511" cy="37807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7CA82F-25CE-4DC5-ABB6-C3AB1BFDD8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383" y="1488456"/>
            <a:ext cx="5215447" cy="37807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07879F-702D-4D4B-9F6B-6D00ED788C50}"/>
              </a:ext>
            </a:extLst>
          </p:cNvPr>
          <p:cNvSpPr txBox="1"/>
          <p:nvPr/>
        </p:nvSpPr>
        <p:spPr>
          <a:xfrm>
            <a:off x="3315571" y="5656153"/>
            <a:ext cx="5913182" cy="646331"/>
          </a:xfrm>
          <a:prstGeom prst="rect">
            <a:avLst/>
          </a:prstGeom>
          <a:pattFill prst="sphere">
            <a:fgClr>
              <a:srgbClr val="00B0F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তোমাদের কি ধারণা হল?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0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5C5E4F-60C7-46A9-92EB-3AEA810819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22" t="11194" r="26067" b="7438"/>
          <a:stretch/>
        </p:blipFill>
        <p:spPr>
          <a:xfrm>
            <a:off x="0" y="-43307"/>
            <a:ext cx="12192000" cy="69013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6F3E36-B0AD-4A30-AF22-3F3322ACAB00}"/>
              </a:ext>
            </a:extLst>
          </p:cNvPr>
          <p:cNvSpPr txBox="1"/>
          <p:nvPr/>
        </p:nvSpPr>
        <p:spPr>
          <a:xfrm>
            <a:off x="3884722" y="574024"/>
            <a:ext cx="4238393" cy="1107996"/>
          </a:xfrm>
          <a:prstGeom prst="rect">
            <a:avLst/>
          </a:prstGeom>
          <a:pattFill prst="pct80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dirty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4E4050-4199-41AE-9159-034AEF2C4125}"/>
              </a:ext>
            </a:extLst>
          </p:cNvPr>
          <p:cNvSpPr/>
          <p:nvPr/>
        </p:nvSpPr>
        <p:spPr>
          <a:xfrm>
            <a:off x="2604561" y="3531718"/>
            <a:ext cx="7425703" cy="1015663"/>
          </a:xfrm>
          <a:prstGeom prst="rect">
            <a:avLst/>
          </a:prstGeom>
          <a:pattFill prst="pct80">
            <a:fgClr>
              <a:srgbClr val="00B05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 সংগ্রহ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ওপরিবহন</a:t>
            </a:r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F3C9AD8-4CDA-4E66-8310-B9F32368A03D}"/>
              </a:ext>
            </a:extLst>
          </p:cNvPr>
          <p:cNvSpPr/>
          <p:nvPr/>
        </p:nvSpPr>
        <p:spPr>
          <a:xfrm>
            <a:off x="5354100" y="1690912"/>
            <a:ext cx="1556825" cy="1561514"/>
          </a:xfrm>
          <a:prstGeom prst="downArrow">
            <a:avLst/>
          </a:prstGeom>
          <a:pattFill prst="trellis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3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AF21DC-010E-49A6-83CD-7F096E6493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22" t="11194" r="26067" b="7438"/>
          <a:stretch/>
        </p:blipFill>
        <p:spPr>
          <a:xfrm>
            <a:off x="1" y="-43307"/>
            <a:ext cx="12192000" cy="6901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597AE2-FF83-47C3-96D6-1562802A08ED}"/>
              </a:ext>
            </a:extLst>
          </p:cNvPr>
          <p:cNvSpPr/>
          <p:nvPr/>
        </p:nvSpPr>
        <p:spPr>
          <a:xfrm>
            <a:off x="4566574" y="276051"/>
            <a:ext cx="2818964" cy="923330"/>
          </a:xfrm>
          <a:prstGeom prst="rect">
            <a:avLst/>
          </a:prstGeom>
          <a:pattFill prst="lgCheck">
            <a:fgClr>
              <a:srgbClr val="7030A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n>
                <a:solidFill>
                  <a:srgbClr val="FF0000"/>
                </a:solidFill>
              </a:ln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F9F0AA4-6D6D-4264-A02A-A88D854666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9404640"/>
              </p:ext>
            </p:extLst>
          </p:nvPr>
        </p:nvGraphicFramePr>
        <p:xfrm>
          <a:off x="567397" y="1167729"/>
          <a:ext cx="11057206" cy="5201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3F2AB5F-5BCC-49CA-B531-5BD766C172E6}"/>
              </a:ext>
            </a:extLst>
          </p:cNvPr>
          <p:cNvSpPr/>
          <p:nvPr/>
        </p:nvSpPr>
        <p:spPr>
          <a:xfrm>
            <a:off x="3802966" y="1707438"/>
            <a:ext cx="6414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 সংগ্রহের সঠিক পদ্ধতি বর্ণনা করতে পারবে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753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AABC28-F4F6-4052-8FB3-DBE5E7550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B1AABC28-F4F6-4052-8FB3-DBE5E7550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B1AABC28-F4F6-4052-8FB3-DBE5E7550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graphicEl>
                                              <a:dgm id="{B1AABC28-F4F6-4052-8FB3-DBE5E7550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F8100B-1DBA-4CC1-90BB-06D3B69E9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graphicEl>
                                              <a:dgm id="{8AF8100B-1DBA-4CC1-90BB-06D3B69E9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graphicEl>
                                              <a:dgm id="{8AF8100B-1DBA-4CC1-90BB-06D3B69E9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graphicEl>
                                              <a:dgm id="{8AF8100B-1DBA-4CC1-90BB-06D3B69E9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9F259E-05F8-439D-A3D6-BCE76F309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graphicEl>
                                              <a:dgm id="{239F259E-05F8-439D-A3D6-BCE76F309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graphicEl>
                                              <a:dgm id="{239F259E-05F8-439D-A3D6-BCE76F309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239F259E-05F8-439D-A3D6-BCE76F309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415565-A792-418C-B5F8-4D83CBDDA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graphicEl>
                                              <a:dgm id="{D5415565-A792-418C-B5F8-4D83CBDDA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graphicEl>
                                              <a:dgm id="{D5415565-A792-418C-B5F8-4D83CBDDA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D5415565-A792-418C-B5F8-4D83CBDDAA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B9F4A0-F6F5-4AB3-9621-90C1066F9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graphicEl>
                                              <a:dgm id="{11B9F4A0-F6F5-4AB3-9621-90C1066F9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graphicEl>
                                              <a:dgm id="{11B9F4A0-F6F5-4AB3-9621-90C1066F9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11B9F4A0-F6F5-4AB3-9621-90C1066F9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6A802D-2CF1-4E7C-88B8-5E204DEC9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graphicEl>
                                              <a:dgm id="{FC6A802D-2CF1-4E7C-88B8-5E204DEC9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graphicEl>
                                              <a:dgm id="{FC6A802D-2CF1-4E7C-88B8-5E204DEC9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FC6A802D-2CF1-4E7C-88B8-5E204DEC9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B68C5F-A100-4D14-8E4E-7E1AED4AC2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22" t="11194" r="26067" b="7438"/>
          <a:stretch/>
        </p:blipFill>
        <p:spPr>
          <a:xfrm>
            <a:off x="1" y="-43307"/>
            <a:ext cx="12192000" cy="6901307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9EEFE2C-E4A0-4C29-9707-393F5119BB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264081"/>
              </p:ext>
            </p:extLst>
          </p:nvPr>
        </p:nvGraphicFramePr>
        <p:xfrm>
          <a:off x="723485" y="206718"/>
          <a:ext cx="10818056" cy="555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DB8575A-6B08-4E12-AF6D-5C33AC22D457}"/>
              </a:ext>
            </a:extLst>
          </p:cNvPr>
          <p:cNvSpPr txBox="1"/>
          <p:nvPr/>
        </p:nvSpPr>
        <p:spPr>
          <a:xfrm>
            <a:off x="197499" y="5581621"/>
            <a:ext cx="11870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3175"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মাছ ধরার পর গুণগতমান বজায় রেখে ক্রেতার কাছে পৌঁছানোর জন্য সতর্কতার সাথে সংগ্রহ, বাছাই ও রক্ষণাবেক্ষণ করা প্রয়োজন</a:t>
            </a:r>
            <a:endParaRPr lang="en-US" sz="3200" dirty="0">
              <a:ln w="3175">
                <a:solidFill>
                  <a:srgbClr val="002060"/>
                </a:solidFill>
              </a:ln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95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8BF086-FA41-4F8F-9245-A72674DDC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graphicEl>
                                              <a:dgm id="{4B8BF086-FA41-4F8F-9245-A72674DDC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graphicEl>
                                              <a:dgm id="{4B8BF086-FA41-4F8F-9245-A72674DDC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graphicEl>
                                              <a:dgm id="{4B8BF086-FA41-4F8F-9245-A72674DDC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737E71-4559-4416-974A-FB5E0089C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graphicEl>
                                              <a:dgm id="{BB737E71-4559-4416-974A-FB5E0089C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graphicEl>
                                              <a:dgm id="{BB737E71-4559-4416-974A-FB5E0089C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graphicEl>
                                              <a:dgm id="{BB737E71-4559-4416-974A-FB5E0089CC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C762E7-D9C0-44BC-A057-299F5FD9A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graphicEl>
                                              <a:dgm id="{39C762E7-D9C0-44BC-A057-299F5FD9A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graphicEl>
                                              <a:dgm id="{39C762E7-D9C0-44BC-A057-299F5FD9A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39C762E7-D9C0-44BC-A057-299F5FD9A9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772D4B-B52E-4708-B99E-2C8DA3CB2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graphicEl>
                                              <a:dgm id="{60772D4B-B52E-4708-B99E-2C8DA3CB2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graphicEl>
                                              <a:dgm id="{60772D4B-B52E-4708-B99E-2C8DA3CB2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60772D4B-B52E-4708-B99E-2C8DA3CB2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CF3A5F-ACF4-48C0-9214-9AD58413E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graphicEl>
                                              <a:dgm id="{AECF3A5F-ACF4-48C0-9214-9AD58413E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graphicEl>
                                              <a:dgm id="{AECF3A5F-ACF4-48C0-9214-9AD58413E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AECF3A5F-ACF4-48C0-9214-9AD58413E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F45F5D-9EA9-4998-84C1-EDD9C0723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graphicEl>
                                              <a:dgm id="{D7F45F5D-9EA9-4998-84C1-EDD9C0723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graphicEl>
                                              <a:dgm id="{D7F45F5D-9EA9-4998-84C1-EDD9C0723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graphicEl>
                                              <a:dgm id="{D7F45F5D-9EA9-4998-84C1-EDD9C0723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CA435B-DCB0-4894-81CA-68950FABF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graphicEl>
                                              <a:dgm id="{9CCA435B-DCB0-4894-81CA-68950FABF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graphicEl>
                                              <a:dgm id="{9CCA435B-DCB0-4894-81CA-68950FABF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graphicEl>
                                              <a:dgm id="{9CCA435B-DCB0-4894-81CA-68950FABF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8CEAAC-39F0-4547-B2FF-1AB95D61A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graphicEl>
                                              <a:dgm id="{FA8CEAAC-39F0-4547-B2FF-1AB95D61A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graphicEl>
                                              <a:dgm id="{FA8CEAAC-39F0-4547-B2FF-1AB95D61A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FA8CEAAC-39F0-4547-B2FF-1AB95D61A8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18826D-9305-46A2-A2C9-4168ED7B4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graphicEl>
                                              <a:dgm id="{CA18826D-9305-46A2-A2C9-4168ED7B4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graphicEl>
                                              <a:dgm id="{CA18826D-9305-46A2-A2C9-4168ED7B4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graphicEl>
                                              <a:dgm id="{CA18826D-9305-46A2-A2C9-4168ED7B4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934428-7546-446A-884C-7A699CEF2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graphicEl>
                                              <a:dgm id="{F0934428-7546-446A-884C-7A699CEF2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graphicEl>
                                              <a:dgm id="{F0934428-7546-446A-884C-7A699CEF2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graphicEl>
                                              <a:dgm id="{F0934428-7546-446A-884C-7A699CEF27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D19A2-6882-4A89-99AF-E5D077CAC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graphicEl>
                                              <a:dgm id="{C61D19A2-6882-4A89-99AF-E5D077CAC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graphicEl>
                                              <a:dgm id="{C61D19A2-6882-4A89-99AF-E5D077CAC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graphicEl>
                                              <a:dgm id="{C61D19A2-6882-4A89-99AF-E5D077CAC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6CDCA7-9464-43D3-B012-F662E9BC3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graphicEl>
                                              <a:dgm id="{066CDCA7-9464-43D3-B012-F662E9BC3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graphicEl>
                                              <a:dgm id="{066CDCA7-9464-43D3-B012-F662E9BC3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graphicEl>
                                              <a:dgm id="{066CDCA7-9464-43D3-B012-F662E9BC38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F328D4-8DAE-4A11-B45E-3C173174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graphicEl>
                                              <a:dgm id="{E2F328D4-8DAE-4A11-B45E-3C173174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graphicEl>
                                              <a:dgm id="{E2F328D4-8DAE-4A11-B45E-3C173174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">
                                            <p:graphicEl>
                                              <a:dgm id="{E2F328D4-8DAE-4A11-B45E-3C173174B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5A3638-E6B8-4F54-95BE-71CC619371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22" t="11194" r="26067" b="7438"/>
          <a:stretch/>
        </p:blipFill>
        <p:spPr>
          <a:xfrm>
            <a:off x="1" y="-43307"/>
            <a:ext cx="12192000" cy="6901307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509C794-BA41-4F66-B926-9890CB0C5A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3845369"/>
              </p:ext>
            </p:extLst>
          </p:nvPr>
        </p:nvGraphicFramePr>
        <p:xfrm>
          <a:off x="1421196" y="432581"/>
          <a:ext cx="10916529" cy="599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DF49478-6B65-4825-9D1C-AEB8ADFDCB55}"/>
              </a:ext>
            </a:extLst>
          </p:cNvPr>
          <p:cNvSpPr txBox="1"/>
          <p:nvPr/>
        </p:nvSpPr>
        <p:spPr>
          <a:xfrm>
            <a:off x="3290009" y="512883"/>
            <a:ext cx="7363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মাছ ধরার পর গুণগতমান বজায় রেখে ক্রেতার কাছে পৌঁছানোর জন্য সতর্কতার সাথে সংগ্রহ, বাছাই ও রক্ষণাবেক্ষণ করা প্রয়োজন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7E950-052F-4392-8322-912091E09419}"/>
              </a:ext>
            </a:extLst>
          </p:cNvPr>
          <p:cNvSpPr txBox="1"/>
          <p:nvPr/>
        </p:nvSpPr>
        <p:spPr>
          <a:xfrm>
            <a:off x="3106659" y="1519450"/>
            <a:ext cx="8510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মাছের জন্য ব্যবহৃত যন্ত্রপাতি যেন সহজেই ধুয়ে পরিস্কার করা যায় এবং মাছকে ক্ষতিগ্রস্ত না করে  এমন হতে হবে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3E9F79-4E3B-487C-AFED-68C269A7D9AE}"/>
              </a:ext>
            </a:extLst>
          </p:cNvPr>
          <p:cNvSpPr txBox="1"/>
          <p:nvPr/>
        </p:nvSpPr>
        <p:spPr>
          <a:xfrm>
            <a:off x="3687398" y="2658130"/>
            <a:ext cx="7930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মাছকে সূর্যালোকের নিচে দীর্ঘক্ষণ রাখা উচিত নয়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E3077-1D6D-4B13-BD45-B1D79CF43E19}"/>
              </a:ext>
            </a:extLst>
          </p:cNvPr>
          <p:cNvSpPr txBox="1"/>
          <p:nvPr/>
        </p:nvSpPr>
        <p:spPr>
          <a:xfrm>
            <a:off x="3321598" y="3698178"/>
            <a:ext cx="7449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মাছকে ব্লিচিং পাউডার দিয়ে ধুয়ে নিলে (লিটার প্রতি ২৫-৩০গ্রাম) ব্যাকটেরিয়ার সংক্রমনের আশঙ্কা কমে যায়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70180-464F-46B0-9461-C765E07B392E}"/>
              </a:ext>
            </a:extLst>
          </p:cNvPr>
          <p:cNvSpPr txBox="1"/>
          <p:nvPr/>
        </p:nvSpPr>
        <p:spPr>
          <a:xfrm>
            <a:off x="2623984" y="4793908"/>
            <a:ext cx="9071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ব্লিচিং পাউডার না পাওয়া গেলে পরিস্কার ট্যাপ বা টিউবওয়েলের পানি ব্যবহার করতে হবে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5E7514-5CD0-49EC-8F0C-A32B21408AF5}"/>
              </a:ext>
            </a:extLst>
          </p:cNvPr>
          <p:cNvSpPr txBox="1"/>
          <p:nvPr/>
        </p:nvSpPr>
        <p:spPr>
          <a:xfrm>
            <a:off x="3397028" y="5795944"/>
            <a:ext cx="7930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মাছ সংগ্রহ ও বাছাইয়ের পর বরফের সাহায্যে সংরক্ষণ করে বাজারজাত করা হয়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008B-09BC-4A2B-AE32-6D8CAF91647A}"/>
              </a:ext>
            </a:extLst>
          </p:cNvPr>
          <p:cNvSpPr txBox="1">
            <a:spLocks/>
          </p:cNvSpPr>
          <p:nvPr/>
        </p:nvSpPr>
        <p:spPr>
          <a:xfrm>
            <a:off x="4539343" y="408672"/>
            <a:ext cx="3138714" cy="912132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53FD8C-AB48-427A-85AC-1D55681069A0}"/>
              </a:ext>
            </a:extLst>
          </p:cNvPr>
          <p:cNvSpPr txBox="1"/>
          <p:nvPr/>
        </p:nvSpPr>
        <p:spPr>
          <a:xfrm>
            <a:off x="2307998" y="5704114"/>
            <a:ext cx="7649029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মাছ সংগ্রহে কি কি বিষয় বিবেচনা করতে হয়?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5C4641-A725-4BD4-855B-D1DAA4BB79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22" t="11194" r="26067" b="7438"/>
          <a:stretch/>
        </p:blipFill>
        <p:spPr>
          <a:xfrm>
            <a:off x="1" y="-43307"/>
            <a:ext cx="12192000" cy="69013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8B4A70-628B-44CF-B1E5-DC0CF2057B5C}"/>
              </a:ext>
            </a:extLst>
          </p:cNvPr>
          <p:cNvSpPr/>
          <p:nvPr/>
        </p:nvSpPr>
        <p:spPr>
          <a:xfrm>
            <a:off x="914828" y="376682"/>
            <a:ext cx="2786339" cy="1015663"/>
          </a:xfrm>
          <a:prstGeom prst="rect">
            <a:avLst/>
          </a:prstGeom>
          <a:pattFill prst="pct30">
            <a:fgClr>
              <a:srgbClr val="FF0000"/>
            </a:fgClr>
            <a:bgClr>
              <a:schemeClr val="bg1"/>
            </a:bgClr>
          </a:pattFill>
          <a:scene3d>
            <a:camera prst="perspectiveRelaxedModerately"/>
            <a:lightRig rig="threePt" dir="t"/>
          </a:scene3d>
        </p:spPr>
        <p:txBody>
          <a:bodyPr wrap="none">
            <a:spAutoFit/>
          </a:bodyPr>
          <a:lstStyle/>
          <a:p>
            <a:pPr algn="ctr"/>
            <a:r>
              <a:rPr lang="bn-BD" sz="6000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ln w="18000">
                <a:solidFill>
                  <a:srgbClr val="FFC000"/>
                </a:solidFill>
                <a:prstDash val="solid"/>
                <a:miter lim="800000"/>
              </a:ln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F1802B-F895-48BC-A1D8-CC191AA3F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8062" y="408709"/>
            <a:ext cx="3731075" cy="28592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A8274C-FC50-479A-A6B8-5A2AC021FE27}"/>
              </a:ext>
            </a:extLst>
          </p:cNvPr>
          <p:cNvSpPr txBox="1"/>
          <p:nvPr/>
        </p:nvSpPr>
        <p:spPr>
          <a:xfrm>
            <a:off x="2446330" y="5258396"/>
            <a:ext cx="8835959" cy="707886"/>
          </a:xfrm>
          <a:prstGeom prst="rect">
            <a:avLst/>
          </a:prstGeom>
          <a:pattFill prst="wdDnDiag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মাছ সংগ্রহে কি কি বিষয় বিবেচনা করতে হয়?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8AD375-E2DE-4363-90E3-6E2726488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5" y="1838345"/>
            <a:ext cx="6328996" cy="318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8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0C6E0-6179-41F0-8655-0502F1C410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22" t="11194" r="26067" b="7438"/>
          <a:stretch/>
        </p:blipFill>
        <p:spPr>
          <a:xfrm>
            <a:off x="1" y="-43307"/>
            <a:ext cx="12192000" cy="6901307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CC519114-04F6-4925-BE7E-863FE74BFA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462"/>
          <a:stretch/>
        </p:blipFill>
        <p:spPr>
          <a:xfrm>
            <a:off x="609726" y="1569026"/>
            <a:ext cx="5652678" cy="33378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60867E-2C5F-4B10-B7F0-EE402946D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2577" y="1569025"/>
            <a:ext cx="5058001" cy="33378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E801DBD-C45B-4EF2-A394-1AB3B69D751E}"/>
              </a:ext>
            </a:extLst>
          </p:cNvPr>
          <p:cNvSpPr/>
          <p:nvPr/>
        </p:nvSpPr>
        <p:spPr>
          <a:xfrm>
            <a:off x="4394745" y="467485"/>
            <a:ext cx="4496038" cy="769441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pattFill prst="pct80">
                  <a:fgClr>
                    <a:prstClr val="black"/>
                  </a:fgClr>
                  <a:bgClr>
                    <a:schemeClr val="bg1"/>
                  </a:bgClr>
                </a:patt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মাছ সংরক্ষণ ও পরিবহন </a:t>
            </a:r>
            <a:endParaRPr kumimoji="0" lang="en-US" sz="4400" b="0" i="0" u="none" strike="noStrike" kern="0" cap="none" spc="0" normalizeH="0" baseline="0" noProof="0" dirty="0">
              <a:ln>
                <a:solidFill>
                  <a:srgbClr val="FF0000"/>
                </a:solidFill>
              </a:ln>
              <a:pattFill prst="pct80">
                <a:fgClr>
                  <a:prstClr val="black"/>
                </a:fgClr>
                <a:bgClr>
                  <a:schemeClr val="bg1"/>
                </a:bgClr>
              </a:pattFill>
              <a:effectLst/>
              <a:uLnTx/>
              <a:uFillTx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B2E839-19E2-489D-A254-CAD8599CA560}"/>
              </a:ext>
            </a:extLst>
          </p:cNvPr>
          <p:cNvSpPr txBox="1"/>
          <p:nvPr/>
        </p:nvSpPr>
        <p:spPr>
          <a:xfrm>
            <a:off x="425004" y="5190186"/>
            <a:ext cx="11513712" cy="1200329"/>
          </a:xfrm>
          <a:prstGeom prst="rect">
            <a:avLst/>
          </a:prstGeom>
          <a:pattFill prst="lgConfetti">
            <a:fgClr>
              <a:srgbClr val="FF000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C00000"/>
                  </a:solidFill>
                </a:ln>
                <a:pattFill prst="pct80">
                  <a:fgClr>
                    <a:prstClr val="black"/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বাঁশের চাটাই দ্বারা তৈরি ঝুড়িতে বরফ ও মাছ স্তরে স্তরে সাজিয়ে দূরবর্তী স্থানে পরিবহন করা হয়</a:t>
            </a:r>
            <a:endParaRPr lang="en-US" sz="3600" dirty="0">
              <a:ln>
                <a:solidFill>
                  <a:srgbClr val="C00000"/>
                </a:solidFill>
              </a:ln>
              <a:pattFill prst="pct80">
                <a:fgClr>
                  <a:prstClr val="black"/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3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273</Words>
  <Application>Microsoft Office PowerPoint</Application>
  <PresentationFormat>Widescreen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27</cp:revision>
  <dcterms:created xsi:type="dcterms:W3CDTF">2019-08-30T12:13:26Z</dcterms:created>
  <dcterms:modified xsi:type="dcterms:W3CDTF">2019-11-02T03:45:20Z</dcterms:modified>
</cp:coreProperties>
</file>