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73" r:id="rId9"/>
    <p:sldId id="264" r:id="rId10"/>
    <p:sldId id="265" r:id="rId11"/>
    <p:sldId id="270" r:id="rId12"/>
    <p:sldId id="266" r:id="rId13"/>
    <p:sldId id="267" r:id="rId14"/>
    <p:sldId id="27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  <a:srgbClr val="4223B3"/>
    <a:srgbClr val="FBFBFB"/>
    <a:srgbClr val="9BEBA8"/>
    <a:srgbClr val="E89EE4"/>
    <a:srgbClr val="23B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255" autoAdjust="0"/>
  </p:normalViewPr>
  <p:slideViewPr>
    <p:cSldViewPr snapToGrid="0">
      <p:cViewPr varScale="1">
        <p:scale>
          <a:sx n="88" d="100"/>
          <a:sy n="88" d="100"/>
        </p:scale>
        <p:origin x="-326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FA5F-F620-4569-95B4-37FD07206B83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C0305-B65D-4D4D-B581-C31917F2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0305-B65D-4D4D-B581-C31917F2C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41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0305-B65D-4D4D-B581-C31917F2C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4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7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8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7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2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7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E1273-DC1B-4A24-914E-E7937B97CDA1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731B6-B226-4077-8612-91E8F26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0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3.jp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71" y="245660"/>
            <a:ext cx="8710623" cy="6243455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23410" y="2823409"/>
            <a:ext cx="70906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স্বাগতম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75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5" y="449179"/>
            <a:ext cx="7180159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জোড়ায় কাজঃ ৩ মিনিট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264" y="1812758"/>
            <a:ext cx="9662614" cy="423319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 কত প্রকার ও কি কি ?</a:t>
            </a:r>
          </a:p>
          <a:p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 খাদ্য তিন প্রকার। যথা-</a:t>
            </a:r>
          </a:p>
          <a:p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শর্করা ২। আমিষ </a:t>
            </a:r>
            <a:r>
              <a:rPr lang="bn-BD" sz="5400" b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স্নেহ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661" y="3767510"/>
            <a:ext cx="2609850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5" y="655000"/>
            <a:ext cx="2209800" cy="2085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904" y="761502"/>
            <a:ext cx="3028950" cy="2085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022" y="768100"/>
            <a:ext cx="2190750" cy="2085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Flowchart: Alternate Process 18"/>
          <p:cNvSpPr/>
          <p:nvPr/>
        </p:nvSpPr>
        <p:spPr>
          <a:xfrm>
            <a:off x="8824231" y="2965122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ঘি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5199703" y="3073355"/>
            <a:ext cx="1651350" cy="533556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মাছ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5142411" y="6071234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গাজর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8556578" y="6050552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চিনা বাদাম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1074419" y="5986601"/>
            <a:ext cx="1959429" cy="621575"/>
          </a:xfrm>
          <a:prstGeom prst="flowChartAlternateProcess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ফল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85" y="3867722"/>
            <a:ext cx="2466975" cy="20417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Rounded Rectangle 30"/>
          <p:cNvSpPr/>
          <p:nvPr/>
        </p:nvSpPr>
        <p:spPr>
          <a:xfrm>
            <a:off x="1149665" y="2888462"/>
            <a:ext cx="1668781" cy="579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চিনি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17" y="3606911"/>
            <a:ext cx="2390775" cy="2188582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Oval 2"/>
          <p:cNvSpPr/>
          <p:nvPr/>
        </p:nvSpPr>
        <p:spPr>
          <a:xfrm>
            <a:off x="12775842" y="2021984"/>
            <a:ext cx="77274" cy="84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38573" y="261462"/>
            <a:ext cx="6253546" cy="174859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  </a:t>
            </a:r>
            <a:r>
              <a:rPr lang="bn-B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মিঃ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13489" y="2265529"/>
            <a:ext cx="10481480" cy="45008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23B3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খাদ্যে প্রোটিন,শর্করা,খনিজ লবণ,ভিটামন পরিমানের চেয়ে কম থাকলে দেহে পুষ্টির অভাব ঘটে। অর্থাৎ দেহে প্রয়োজনীয় পুষ্টির অভাবকে পুষ্টিহীনতা বলে 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0054" y="2363218"/>
            <a:ext cx="60610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পুষ্টিহীনতা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</a:t>
            </a:r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366209" y="146343"/>
            <a:ext cx="6040812" cy="1411705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মূল্যায়ণ  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65681" y="1756608"/>
            <a:ext cx="9224211" cy="498909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ভাত খ) মাছ গ) দুধ ঘ) ঘি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পরিপাক হয়ে শক্তিতে পরিণত হয়।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ii)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 প্রতিরোধ ক্ষমতা ও তাপ বৃদ্ধি করে ।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ii)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 ক্ষয়পুরণ হয় না 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কোনটি সঠিক ?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খ)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গ)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ঘ)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99412" y="1964542"/>
            <a:ext cx="1001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71950" lvl="8" indent="-514350">
              <a:buFont typeface="+mj-lt"/>
              <a:buAutoNum type="arabicPeriod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শর্করা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জাতীয় খাদ্য ?</a:t>
            </a:r>
          </a:p>
        </p:txBody>
      </p:sp>
      <p:sp>
        <p:nvSpPr>
          <p:cNvPr id="2" name="Oval 1"/>
          <p:cNvSpPr/>
          <p:nvPr/>
        </p:nvSpPr>
        <p:spPr>
          <a:xfrm>
            <a:off x="2366209" y="2563259"/>
            <a:ext cx="609600" cy="64227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90359" y="5306459"/>
            <a:ext cx="609600" cy="64227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2366209" y="107706"/>
            <a:ext cx="6040812" cy="1411705"/>
          </a:xfrm>
          <a:prstGeom prst="flowChartAlternateProcess">
            <a:avLst/>
          </a:prstGeom>
          <a:solidFill>
            <a:srgbClr val="66FFFF"/>
          </a:solidFill>
          <a:ln w="5715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মূল্যায়ন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447800" y="666750"/>
            <a:ext cx="8382000" cy="5391150"/>
          </a:xfrm>
          <a:prstGeom prst="round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  <a:endParaRPr lang="en-US" sz="6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‘শরীর সুস্থ রাখতে পুষ্টিকর খাদ্যের বিকল্প নেই’ উক্তিটি বিশ্লেষণ কর।</a:t>
            </a:r>
            <a:endParaRPr lang="en-US" sz="1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908255" y="342900"/>
            <a:ext cx="10578895" cy="6153150"/>
          </a:xfrm>
          <a:prstGeom prst="flowChartMagneticDisk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0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91667E-6 4.44444E-6 C 0.18112 4.44444E-6 0.32825 0.11504 0.32825 0.25694 C 0.32825 0.39884 0.18112 0.51458 2.91667E-6 0.51458 C -0.18112 0.51458 -0.32787 0.39884 -0.32787 0.25694 C -0.32787 0.11504 -0.18112 4.44444E-6 2.91667E-6 4.44444E-6 Z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82192" y="272716"/>
            <a:ext cx="7493820" cy="2454442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 পরিচিতি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82192" y="3231646"/>
            <a:ext cx="5309937" cy="3384884"/>
          </a:xfrm>
          <a:prstGeom prst="roundRect">
            <a:avLst/>
          </a:prstGeom>
          <a:solidFill>
            <a:schemeClr val="bg2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দীপক</a:t>
            </a:r>
            <a:r>
              <a:rPr lang="en-US" sz="4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চন্দ্র</a:t>
            </a:r>
            <a:r>
              <a:rPr lang="en-US" sz="4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হাওলাদার</a:t>
            </a:r>
            <a:r>
              <a:rPr lang="en-US" sz="4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bn-BD" sz="40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সহকারী শিক্ষক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গণিত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নলী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ভীম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চন্দ্র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মাধ্যমিক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বিদ্যালয়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মঠবাড়িয়া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পিরোজপুর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endParaRPr lang="bn-BD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মোবাইলঃ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০১৭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২৯৯৫৮১৩১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769" y="300630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1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16676" y="208547"/>
            <a:ext cx="8500056" cy="2197769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</a:t>
            </a:r>
            <a:r>
              <a:rPr lang="bn-BD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bn-BD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পরিচিতি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15978" y="2500634"/>
            <a:ext cx="7682537" cy="4058652"/>
          </a:xfrm>
          <a:prstGeom prst="roundRect">
            <a:avLst/>
          </a:prstGeom>
          <a:solidFill>
            <a:srgbClr val="9BEBA8"/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শ্রেণিঃ ষষ্ঠ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বিষয়ঃ বিজ্ঞান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অধ্যায়ঃ ত্রয়োদশ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পাঠঃ খাদ্য ও পুষ্টি         </a:t>
            </a:r>
          </a:p>
          <a:p>
            <a:pPr algn="just"/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সময়ঃ ৫০ </a:t>
            </a:r>
            <a:r>
              <a:rPr lang="bn-BD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মিনিট</a:t>
            </a:r>
            <a:endParaRPr lang="bn-BD" sz="40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9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9" y="815925"/>
            <a:ext cx="3740830" cy="4327615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420" y="815925"/>
            <a:ext cx="3433689" cy="43276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1166033" y="5578680"/>
            <a:ext cx="2771336" cy="49237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খাবার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073632" y="5578681"/>
            <a:ext cx="2936282" cy="49236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সবজি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8954086" y="5578681"/>
            <a:ext cx="2025748" cy="49237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মাংস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330" y="815924"/>
            <a:ext cx="3585081" cy="43276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8243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87188" y="996287"/>
            <a:ext cx="9609221" cy="4154906"/>
          </a:xfrm>
          <a:prstGeom prst="horizontalScroll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utout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</a:rPr>
              <a:t>আজকের পাঠ</a:t>
            </a:r>
          </a:p>
          <a:p>
            <a:pPr algn="ctr"/>
            <a:r>
              <a:rPr lang="bn-BD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খাদ্য ও পুষ্টি</a:t>
            </a:r>
            <a:endParaRPr lang="en-US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9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33136" y="160422"/>
            <a:ext cx="5101389" cy="245444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0"/>
                <a:solidFill>
                  <a:schemeClr val="accent2"/>
                </a:solidFill>
              </a:rPr>
              <a:t>শিখন ফল</a:t>
            </a:r>
            <a:endParaRPr lang="en-US" sz="5400" b="1" dirty="0">
              <a:ln w="0"/>
              <a:solidFill>
                <a:schemeClr val="accent2"/>
              </a:solidFill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6539433" y="368970"/>
            <a:ext cx="4812631" cy="2037346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 পাঠ শেষে শিক্ষার্থীরা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14902" y="2792285"/>
            <a:ext cx="8966580" cy="38019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খাদ্য কি তা বলতে পারবে।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খাদ্যের প্রকার ভেদ লিখতে পারবে 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খাদ্য ও পুষ্টির প্রয়োজনীয়তা ব্যাখ্যা করতে পারবে।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09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Connector 19"/>
          <p:cNvSpPr/>
          <p:nvPr/>
        </p:nvSpPr>
        <p:spPr>
          <a:xfrm>
            <a:off x="1784555" y="5977466"/>
            <a:ext cx="3261577" cy="603833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দই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70" y="3369733"/>
            <a:ext cx="3679197" cy="2241421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40" y="386303"/>
            <a:ext cx="3785927" cy="2144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383" y="277256"/>
            <a:ext cx="4261550" cy="2253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337" y="3369733"/>
            <a:ext cx="4224596" cy="260773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784555" y="2713703"/>
            <a:ext cx="2448232" cy="398207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428264" y="2661050"/>
            <a:ext cx="2591776" cy="398207"/>
          </a:xfrm>
          <a:prstGeom prst="ellipse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40327" y="6154991"/>
            <a:ext cx="2798253" cy="412954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6202" y="381179"/>
            <a:ext cx="6207924" cy="1315453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কাজঃ তিন মিনিট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44208" y="3696789"/>
            <a:ext cx="7772389" cy="30392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 যে সকল দ্রব গ্রহন করে শরীরের ক্ষয়পূরণ,বৃদ্ধি,তাপ উৎপাদন,রোগ প্রতিরোধ ক্ষমতা বৃদ্ধি পায় তাকে খাদ্য বলা হয়।  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2389" y="2017442"/>
            <a:ext cx="6387737" cy="13585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chemeClr val="tx1"/>
                </a:solidFill>
              </a:rPr>
              <a:t>খাদ্য বলতে কি বুঝ?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52" y="663489"/>
            <a:ext cx="3307081" cy="2115384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0" y="3803810"/>
            <a:ext cx="3307080" cy="2115382"/>
          </a:xfrm>
          <a:prstGeom prst="rect">
            <a:avLst/>
          </a:prstGeom>
          <a:ln w="76200">
            <a:solidFill>
              <a:srgbClr val="66FFFF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53" y="3803809"/>
            <a:ext cx="3307080" cy="2115383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2" name="Oval 1"/>
          <p:cNvSpPr/>
          <p:nvPr/>
        </p:nvSpPr>
        <p:spPr>
          <a:xfrm>
            <a:off x="2093908" y="295697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মাছ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313240" y="295697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চাউল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93908" y="6097291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তেল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13240" y="6097290"/>
            <a:ext cx="2715904" cy="668740"/>
          </a:xfrm>
          <a:prstGeom prst="ellipse">
            <a:avLst/>
          </a:prstGeom>
          <a:gradFill>
            <a:gsLst>
              <a:gs pos="0">
                <a:srgbClr val="66FFFF">
                  <a:tint val="66000"/>
                  <a:satMod val="160000"/>
                </a:srgbClr>
              </a:gs>
              <a:gs pos="41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</a:gradFill>
          <a:ln w="28575">
            <a:solidFill>
              <a:srgbClr val="42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আলু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8"/>
          <a:stretch/>
        </p:blipFill>
        <p:spPr>
          <a:xfrm>
            <a:off x="1798320" y="663489"/>
            <a:ext cx="3307080" cy="2115382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425296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alibri Light"/>
        <a:ea typeface=""/>
        <a:cs typeface="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265</Words>
  <Application>Microsoft Office PowerPoint</Application>
  <PresentationFormat>Custom</PresentationFormat>
  <Paragraphs>61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DELL</cp:lastModifiedBy>
  <cp:revision>293</cp:revision>
  <dcterms:created xsi:type="dcterms:W3CDTF">2014-01-16T16:33:03Z</dcterms:created>
  <dcterms:modified xsi:type="dcterms:W3CDTF">2019-11-02T15:22:37Z</dcterms:modified>
</cp:coreProperties>
</file>