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81" r:id="rId2"/>
    <p:sldId id="256" r:id="rId3"/>
    <p:sldId id="258" r:id="rId4"/>
    <p:sldId id="259" r:id="rId5"/>
    <p:sldId id="263" r:id="rId6"/>
    <p:sldId id="261" r:id="rId7"/>
    <p:sldId id="262" r:id="rId8"/>
    <p:sldId id="260" r:id="rId9"/>
    <p:sldId id="264" r:id="rId10"/>
    <p:sldId id="265" r:id="rId11"/>
    <p:sldId id="267" r:id="rId12"/>
    <p:sldId id="266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980D5D6-99D9-4AEF-BC3F-464C646D1B70}">
          <p14:sldIdLst>
            <p14:sldId id="281"/>
            <p14:sldId id="256"/>
            <p14:sldId id="258"/>
          </p14:sldIdLst>
        </p14:section>
        <p14:section name="Untitled Section" id="{6A3E912B-DA52-4EC9-B1F7-5DC9D6131228}">
          <p14:sldIdLst>
            <p14:sldId id="259"/>
            <p14:sldId id="263"/>
            <p14:sldId id="261"/>
            <p14:sldId id="262"/>
            <p14:sldId id="260"/>
            <p14:sldId id="264"/>
            <p14:sldId id="265"/>
            <p14:sldId id="267"/>
            <p14:sldId id="266"/>
            <p14:sldId id="268"/>
            <p14:sldId id="269"/>
            <p14:sldId id="270"/>
            <p14:sldId id="271"/>
            <p14:sldId id="272"/>
            <p14:sldId id="273"/>
            <p14:sldId id="274"/>
            <p14:sldId id="275"/>
            <p14:sldId id="276"/>
            <p14:sldId id="277"/>
            <p14:sldId id="278"/>
            <p14:sldId id="279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6" autoAdjust="0"/>
    <p:restoredTop sz="87922" autoAdjust="0"/>
  </p:normalViewPr>
  <p:slideViewPr>
    <p:cSldViewPr>
      <p:cViewPr varScale="1">
        <p:scale>
          <a:sx n="77" d="100"/>
          <a:sy n="77" d="100"/>
        </p:scale>
        <p:origin x="-1618" y="-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9A94C2-9101-4D96-B8FC-DA7636534D39}" type="datetimeFigureOut">
              <a:rPr lang="en-US" smtClean="0"/>
              <a:t>11/2/2019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5DE642-5ECA-4A24-925C-5CE47DB16C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25201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5DE642-5ECA-4A24-925C-5CE47DB16CC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1193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5DE642-5ECA-4A24-925C-5CE47DB16CC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78799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5DE642-5ECA-4A24-925C-5CE47DB16CC2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62574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5DE642-5ECA-4A24-925C-5CE47DB16CC2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26534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5DE642-5ECA-4A24-925C-5CE47DB16CC2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5478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5DE642-5ECA-4A24-925C-5CE47DB16CC2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350577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5DE642-5ECA-4A24-925C-5CE47DB16CC2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92684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evel 3"/>
          <p:cNvSpPr/>
          <p:nvPr/>
        </p:nvSpPr>
        <p:spPr>
          <a:xfrm>
            <a:off x="266700" y="304800"/>
            <a:ext cx="4267200" cy="1295400"/>
          </a:xfrm>
          <a:prstGeom prst="bevel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8000" dirty="0" smtClean="0">
                <a:latin typeface="NikoshBAN" pitchFamily="2" charset="0"/>
                <a:cs typeface="NikoshBAN" pitchFamily="2" charset="0"/>
              </a:rPr>
              <a:t>সবাইকে</a:t>
            </a:r>
            <a:endParaRPr lang="en-US" sz="8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Bevel 4"/>
          <p:cNvSpPr/>
          <p:nvPr/>
        </p:nvSpPr>
        <p:spPr>
          <a:xfrm>
            <a:off x="1752600" y="1905000"/>
            <a:ext cx="4038600" cy="1295400"/>
          </a:xfrm>
          <a:prstGeom prst="bevel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8000" dirty="0" smtClean="0">
                <a:latin typeface="NikoshBAN" pitchFamily="2" charset="0"/>
                <a:cs typeface="NikoshBAN" pitchFamily="2" charset="0"/>
              </a:rPr>
              <a:t>অনেক</a:t>
            </a:r>
            <a:r>
              <a:rPr lang="bn-BD" sz="60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Bevel 5"/>
          <p:cNvSpPr/>
          <p:nvPr/>
        </p:nvSpPr>
        <p:spPr>
          <a:xfrm>
            <a:off x="2590800" y="3568700"/>
            <a:ext cx="4724400" cy="1295400"/>
          </a:xfrm>
          <a:prstGeom prst="bevel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8000" dirty="0" smtClean="0">
                <a:latin typeface="NikoshBAN" pitchFamily="2" charset="0"/>
                <a:cs typeface="NikoshBAN" pitchFamily="2" charset="0"/>
              </a:rPr>
              <a:t>অনেক </a:t>
            </a:r>
            <a:endParaRPr lang="en-US" sz="8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Bevel 6"/>
          <p:cNvSpPr/>
          <p:nvPr/>
        </p:nvSpPr>
        <p:spPr>
          <a:xfrm>
            <a:off x="4038600" y="5257800"/>
            <a:ext cx="4495800" cy="1295400"/>
          </a:xfrm>
          <a:prstGeom prst="bevel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8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শুভেচ্ছা</a:t>
            </a:r>
            <a:r>
              <a:rPr lang="bn-BD" sz="8000" dirty="0" smtClean="0">
                <a:latin typeface="NikoshBAN" pitchFamily="2" charset="0"/>
                <a:cs typeface="NikoshBAN" pitchFamily="2" charset="0"/>
              </a:rPr>
              <a:t>  </a:t>
            </a:r>
            <a:endParaRPr lang="en-US" sz="80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90642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iagonal Stripe 2"/>
          <p:cNvSpPr/>
          <p:nvPr/>
        </p:nvSpPr>
        <p:spPr>
          <a:xfrm flipH="1" flipV="1">
            <a:off x="228600" y="4495800"/>
            <a:ext cx="8382000" cy="685800"/>
          </a:xfrm>
          <a:prstGeom prst="diagStrip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Oval 3"/>
          <p:cNvSpPr/>
          <p:nvPr/>
        </p:nvSpPr>
        <p:spPr>
          <a:xfrm>
            <a:off x="4419600" y="2209800"/>
            <a:ext cx="2667000" cy="26289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5753100" y="3524250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2203342" y="3886200"/>
            <a:ext cx="2381573" cy="1143000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Arc 7"/>
          <p:cNvSpPr/>
          <p:nvPr/>
        </p:nvSpPr>
        <p:spPr>
          <a:xfrm>
            <a:off x="2895600" y="4457700"/>
            <a:ext cx="381000" cy="1104900"/>
          </a:xfrm>
          <a:prstGeom prst="arc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086100" y="3569969"/>
            <a:ext cx="8001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70C0"/>
                </a:solidFill>
              </a:rPr>
              <a:t>F</a:t>
            </a:r>
            <a:endParaRPr lang="en-US" sz="28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19750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ntr" presetSubtype="3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3)">
                                      <p:cBhvr>
                                        <p:cTn id="2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1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5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4" grpId="1" animBg="1"/>
      <p:bldP spid="8" grpId="0" animBg="1"/>
      <p:bldP spid="1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33398" y="1524000"/>
            <a:ext cx="7315201" cy="449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3529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0480" y="548639"/>
            <a:ext cx="8926284" cy="3048001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28600" y="4800600"/>
            <a:ext cx="848070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প্রত্যেক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বসতু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অপর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বস্তুর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উপর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 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ঘর্ষণ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বল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প্রয়োগ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ফলে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ঘর্ষণের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উৎপত্তি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57325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1176" y="381000"/>
            <a:ext cx="5943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ঘর্ষণ</a:t>
            </a:r>
            <a:endParaRPr lang="en-US" sz="8000" b="1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Down Arrow 3"/>
          <p:cNvSpPr/>
          <p:nvPr/>
        </p:nvSpPr>
        <p:spPr>
          <a:xfrm>
            <a:off x="4329684" y="1524000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Down Arrow 7"/>
          <p:cNvSpPr/>
          <p:nvPr/>
        </p:nvSpPr>
        <p:spPr>
          <a:xfrm flipH="1">
            <a:off x="546835" y="2895600"/>
            <a:ext cx="755282" cy="141629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own Arrow 9"/>
          <p:cNvSpPr/>
          <p:nvPr/>
        </p:nvSpPr>
        <p:spPr>
          <a:xfrm>
            <a:off x="3061023" y="2984991"/>
            <a:ext cx="686216" cy="14660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Down Arrow 10"/>
          <p:cNvSpPr/>
          <p:nvPr/>
        </p:nvSpPr>
        <p:spPr>
          <a:xfrm>
            <a:off x="5704472" y="2895600"/>
            <a:ext cx="664464" cy="14660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Down Arrow 12"/>
          <p:cNvSpPr/>
          <p:nvPr/>
        </p:nvSpPr>
        <p:spPr>
          <a:xfrm>
            <a:off x="7866810" y="2895601"/>
            <a:ext cx="559326" cy="146299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Left-Right Arrow 13"/>
          <p:cNvSpPr/>
          <p:nvPr/>
        </p:nvSpPr>
        <p:spPr>
          <a:xfrm>
            <a:off x="152400" y="2438400"/>
            <a:ext cx="8991600" cy="726202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304800" y="4358598"/>
            <a:ext cx="143436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স্হিতি</a:t>
            </a:r>
            <a:r>
              <a:rPr lang="en-US" sz="4400" dirty="0" smtClean="0"/>
              <a:t> </a:t>
            </a:r>
            <a:endParaRPr lang="en-US" sz="4400" dirty="0"/>
          </a:p>
        </p:txBody>
      </p:sp>
      <p:sp>
        <p:nvSpPr>
          <p:cNvPr id="16" name="TextBox 15"/>
          <p:cNvSpPr txBox="1"/>
          <p:nvPr/>
        </p:nvSpPr>
        <p:spPr>
          <a:xfrm>
            <a:off x="2514600" y="4488359"/>
            <a:ext cx="214412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পিছলানো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589200" y="4549914"/>
            <a:ext cx="1268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আবর্ত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620000" y="4626114"/>
            <a:ext cx="127026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প্রবাহী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784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7" presetClass="emph" presetSubtype="0" fill="remove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6" dur="250" autoRev="1" fill="remove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47" dur="250" autoRev="1" fill="remove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48" dur="250" autoRev="1" fill="remove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9" dur="250" autoRev="1" fill="remove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6" presetClass="entr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4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7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8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2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8" grpId="0" animBg="1"/>
      <p:bldP spid="10" grpId="0" animBg="1"/>
      <p:bldP spid="10" grpId="1" animBg="1"/>
      <p:bldP spid="11" grpId="0" animBg="1"/>
      <p:bldP spid="11" grpId="1" animBg="1"/>
      <p:bldP spid="11" grpId="2" animBg="1"/>
      <p:bldP spid="13" grpId="0" animBg="1"/>
      <p:bldP spid="13" grpId="1" animBg="1"/>
      <p:bldP spid="14" grpId="0" animBg="1"/>
      <p:bldP spid="15" grpId="0" build="allAtOnce"/>
      <p:bldP spid="16" grpId="0"/>
      <p:bldP spid="16" grpId="1"/>
      <p:bldP spid="17" grpId="0"/>
      <p:bldP spid="17" grpId="1"/>
      <p:bldP spid="18" grpId="0" build="allAtOnce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47800" y="517083"/>
            <a:ext cx="5791200" cy="923330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স্হিতি</a:t>
            </a:r>
            <a:r>
              <a:rPr lang="en-US" sz="54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ঘর্ষণ</a:t>
            </a:r>
            <a:endParaRPr lang="en-US" sz="5400" b="1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19000" y="2514600"/>
            <a:ext cx="4024400" cy="3048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1382" y="2673927"/>
            <a:ext cx="3860800" cy="289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94551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0" y="381000"/>
            <a:ext cx="5105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err="1" smtClean="0">
                <a:latin typeface="NikoshBAN" pitchFamily="2" charset="0"/>
                <a:cs typeface="NikoshBAN" pitchFamily="2" charset="0"/>
              </a:rPr>
              <a:t>পিছলানো</a:t>
            </a:r>
            <a:r>
              <a:rPr lang="en-US" sz="5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latin typeface="NikoshBAN" pitchFamily="2" charset="0"/>
                <a:cs typeface="NikoshBAN" pitchFamily="2" charset="0"/>
              </a:rPr>
              <a:t>ঘর্ষণ</a:t>
            </a:r>
            <a:endParaRPr lang="en-US" sz="5400" b="1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8318" y="1396948"/>
            <a:ext cx="7763682" cy="49277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36366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4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ight Triangle 2"/>
          <p:cNvSpPr/>
          <p:nvPr/>
        </p:nvSpPr>
        <p:spPr>
          <a:xfrm>
            <a:off x="838200" y="2057400"/>
            <a:ext cx="8305800" cy="4191000"/>
          </a:xfrm>
          <a:prstGeom prst="rtTriangle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ight Triangle 4"/>
          <p:cNvSpPr/>
          <p:nvPr/>
        </p:nvSpPr>
        <p:spPr>
          <a:xfrm flipH="1" flipV="1">
            <a:off x="1143000" y="2072640"/>
            <a:ext cx="2740775" cy="1485900"/>
          </a:xfrm>
          <a:prstGeom prst="rtTriangle">
            <a:avLst/>
          </a:prstGeom>
          <a:solidFill>
            <a:srgbClr val="FF0000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Arrow Connector 6"/>
          <p:cNvCxnSpPr>
            <a:endCxn id="3" idx="4"/>
          </p:cNvCxnSpPr>
          <p:nvPr/>
        </p:nvCxnSpPr>
        <p:spPr>
          <a:xfrm>
            <a:off x="838200" y="2057400"/>
            <a:ext cx="8305800" cy="4191000"/>
          </a:xfrm>
          <a:prstGeom prst="straightConnector1">
            <a:avLst/>
          </a:prstGeom>
          <a:ln w="5715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4478249" y="3124200"/>
            <a:ext cx="262123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ঘর্ষন</a:t>
            </a:r>
            <a:r>
              <a:rPr lang="en-US" sz="3600" b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600" b="1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ঘর্ষণ</a:t>
            </a:r>
            <a:r>
              <a:rPr lang="en-US" sz="3600" b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বল</a:t>
            </a:r>
            <a:r>
              <a:rPr lang="en-US" sz="3600" b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5301633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76400" y="609600"/>
            <a:ext cx="4419600" cy="923330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আবর্ত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ঘর্ষণ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6400" y="1981200"/>
            <a:ext cx="5334000" cy="45213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0528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990600"/>
            <a:ext cx="6821540" cy="4621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8948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1295400" y="1371600"/>
            <a:ext cx="6324600" cy="4038600"/>
          </a:xfrm>
          <a:prstGeom prst="ellipse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val 2"/>
          <p:cNvSpPr/>
          <p:nvPr/>
        </p:nvSpPr>
        <p:spPr>
          <a:xfrm>
            <a:off x="4419600" y="381000"/>
            <a:ext cx="1600200" cy="1219200"/>
          </a:xfrm>
          <a:prstGeom prst="ellipse">
            <a:avLst/>
          </a:prstGeom>
          <a:solidFill>
            <a:srgbClr val="FF00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0713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69 0 0.125 0.056 0.125 0.125 C 0.125 0.194 0.069 0.25 0 0.25 C -0.069 0.25 -0.125 0.194 -0.125 0.125 C -0.125 0.056 -0.069 0 0 0 Z" pathEditMode="relative" ptsTypes="">
                                      <p:cBhvr>
                                        <p:cTn id="6" dur="2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4.44444E-6 C 0.17882 -4.44444E-6 0.32605 0.14607 0.32605 0.32778 C 0.32605 0.50764 0.17882 0.65556 -3.33333E-6 0.65556 C -0.18107 0.65556 -0.32604 0.50764 -0.32604 0.32778 C -0.32604 0.14607 -0.18107 -4.44444E-6 -3.33333E-6 -4.44444E-6 Z " pathEditMode="relative" rAng="0" ptsTypes="fffff">
                                      <p:cBhvr>
                                        <p:cTn id="1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27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76200" y="-19968"/>
            <a:ext cx="9296400" cy="7335168"/>
          </a:xfrm>
          <a:noFill/>
        </p:spPr>
        <p:txBody>
          <a:bodyPr>
            <a:normAutofit/>
          </a:bodyPr>
          <a:lstStyle/>
          <a:p>
            <a:r>
              <a:rPr lang="en-US" sz="7200" dirty="0"/>
              <a:t/>
            </a:r>
            <a:br>
              <a:rPr lang="en-US" sz="7200" dirty="0"/>
            </a:br>
            <a:r>
              <a:rPr lang="en-US" sz="7200" dirty="0"/>
              <a:t/>
            </a:r>
            <a:br>
              <a:rPr lang="en-US" sz="7200" dirty="0"/>
            </a:br>
            <a:endParaRPr lang="en-US" sz="7200" dirty="0"/>
          </a:p>
        </p:txBody>
      </p:sp>
      <p:sp>
        <p:nvSpPr>
          <p:cNvPr id="7" name="TextBox 6"/>
          <p:cNvSpPr txBox="1"/>
          <p:nvPr/>
        </p:nvSpPr>
        <p:spPr>
          <a:xfrm>
            <a:off x="304800" y="2368927"/>
            <a:ext cx="861060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দীপক</a:t>
            </a:r>
            <a:r>
              <a:rPr lang="en-US" sz="8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চন্দ্র</a:t>
            </a:r>
            <a:r>
              <a:rPr lang="en-US" sz="8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হাওলাদার</a:t>
            </a:r>
            <a:endParaRPr lang="bn-BD" sz="8000" dirty="0" smtClean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4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সহকারি শিক্ষক </a:t>
            </a:r>
          </a:p>
          <a:p>
            <a:pPr algn="ctr"/>
            <a:r>
              <a:rPr lang="en-US" sz="48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নলী</a:t>
            </a:r>
            <a:r>
              <a:rPr lang="en-US" sz="48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ভীম</a:t>
            </a:r>
            <a:r>
              <a:rPr lang="en-US" sz="48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চন্দ্র</a:t>
            </a:r>
            <a:r>
              <a:rPr lang="en-US" sz="48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মাধ্যমিক</a:t>
            </a:r>
            <a:r>
              <a:rPr lang="en-US" sz="48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বিদ্যালয়</a:t>
            </a:r>
            <a:r>
              <a:rPr lang="bn-BD" sz="48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8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বিদ্যালয়</a:t>
            </a:r>
          </a:p>
          <a:p>
            <a:pPr algn="ctr"/>
            <a:r>
              <a:rPr lang="en-US" sz="44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মঠবাড়িয়া</a:t>
            </a:r>
            <a:r>
              <a:rPr lang="en-US" sz="4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44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পিরোজপুর</a:t>
            </a:r>
            <a:r>
              <a:rPr lang="en-US" sz="4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। </a:t>
            </a:r>
          </a:p>
          <a:p>
            <a:pPr algn="ctr"/>
            <a:r>
              <a:rPr lang="en-US" sz="44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মোবাইল</a:t>
            </a:r>
            <a:r>
              <a:rPr lang="en-US" sz="4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নং</a:t>
            </a:r>
            <a:r>
              <a:rPr lang="en-US" sz="4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- ০১৭২৯৯৫৮১৩১ 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90800" y="304800"/>
            <a:ext cx="35052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r>
              <a:rPr lang="en-US" sz="88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8800" b="1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94583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28800" y="354240"/>
            <a:ext cx="5334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প্রবাহী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ঘর্ষণ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1648969"/>
            <a:ext cx="4612982" cy="3124199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48262" y="1664209"/>
            <a:ext cx="3362875" cy="3255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7626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24200" y="762000"/>
            <a:ext cx="2514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6000" b="1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55320" y="2273587"/>
            <a:ext cx="7848600" cy="2308324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800" dirty="0" smtClean="0">
                <a:latin typeface="NikoshBAN" pitchFamily="2" charset="0"/>
                <a:cs typeface="NikoshBAN" pitchFamily="2" charset="0"/>
              </a:rPr>
              <a:t>১।ঘর্ষণ 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বল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? </a:t>
            </a:r>
          </a:p>
          <a:p>
            <a:r>
              <a:rPr lang="en-US" sz="4800" dirty="0" smtClean="0">
                <a:latin typeface="NikoshBAN" pitchFamily="2" charset="0"/>
                <a:cs typeface="NikoshBAN" pitchFamily="2" charset="0"/>
              </a:rPr>
              <a:t>২।ঘর্ষণের ৫টী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উদাহরণ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দাও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4800" dirty="0" smtClean="0">
                <a:latin typeface="NikoshBAN" pitchFamily="2" charset="0"/>
                <a:cs typeface="NikoshBAN" pitchFamily="2" charset="0"/>
              </a:rPr>
              <a:t>৩।প্রবাহী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ঘর্ষণ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কাকে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?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43198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flipH="1">
            <a:off x="2165931" y="685800"/>
            <a:ext cx="4006269" cy="92333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শ্রেণির</a:t>
            </a:r>
            <a:r>
              <a:rPr lang="en-US" sz="54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কাজ</a:t>
            </a:r>
            <a:endParaRPr lang="en-US" sz="5400" b="1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2456646"/>
            <a:ext cx="8763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গাড়ীর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চাকার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গতি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ধরণের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গতি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ব্যাখ্যা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4800" dirty="0" smtClean="0"/>
              <a:t>। </a:t>
            </a:r>
            <a:r>
              <a:rPr lang="en-US" sz="4800" dirty="0" smtClean="0"/>
              <a:t>   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951684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14" dur="20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1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 animBg="1"/>
      <p:bldP spid="3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38400" y="1371600"/>
            <a:ext cx="4343400" cy="1323439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8000" dirty="0" err="1" smtClean="0">
                <a:latin typeface="NikoshBAN" pitchFamily="2" charset="0"/>
                <a:cs typeface="NikoshBAN" pitchFamily="2" charset="0"/>
              </a:rPr>
              <a:t>বাড়ির</a:t>
            </a:r>
            <a:r>
              <a:rPr lang="en-US" sz="8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dirty="0" err="1" smtClean="0">
                <a:latin typeface="NikoshBAN" pitchFamily="2" charset="0"/>
                <a:cs typeface="NikoshBAN" pitchFamily="2" charset="0"/>
              </a:rPr>
              <a:t>কাজ</a:t>
            </a:r>
            <a:endParaRPr lang="en-US" sz="8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66800" y="3581400"/>
            <a:ext cx="7467600" cy="707886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ঘর্ষণ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বল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উৎপত্তির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কারণ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ব্যাখ্যা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36821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4600" y="76200"/>
            <a:ext cx="2438400" cy="22479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33400" y="2514600"/>
            <a:ext cx="8153400" cy="3770263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39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239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2930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 flipH="1">
            <a:off x="914400" y="739877"/>
            <a:ext cx="6477000" cy="378565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60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বিষয়</a:t>
            </a:r>
            <a:r>
              <a:rPr lang="en-US" sz="6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6000" dirty="0" smtClean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60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শ্রেণিঃনবম</a:t>
            </a:r>
            <a:endParaRPr lang="en-US" sz="6000" dirty="0" smtClean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60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বিষয়ঃপদার্থ</a:t>
            </a:r>
            <a:r>
              <a:rPr lang="en-US" sz="6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বিজ্ঞান</a:t>
            </a:r>
            <a:endParaRPr lang="en-US" sz="6000" dirty="0" smtClean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6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সময়ঃ৫০মিঃ</a:t>
            </a:r>
          </a:p>
        </p:txBody>
      </p:sp>
    </p:spTree>
    <p:extLst>
      <p:ext uri="{BB962C8B-B14F-4D97-AF65-F5344CB8AC3E}">
        <p14:creationId xmlns:p14="http://schemas.microsoft.com/office/powerpoint/2010/main" val="14408988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286000" y="2895600"/>
            <a:ext cx="441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4510" y="4142509"/>
            <a:ext cx="4762500" cy="226695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5391" y="2095500"/>
            <a:ext cx="4079901" cy="160020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2339555" y="743405"/>
            <a:ext cx="329924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en-US" sz="54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54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উপস্থাপন</a:t>
            </a:r>
            <a:endParaRPr lang="en-US" sz="54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1614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250" y="1595437"/>
            <a:ext cx="5905500" cy="36671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75198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302375"/>
            <a:ext cx="6400800" cy="5935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5728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676400" y="685800"/>
            <a:ext cx="5943600" cy="830997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48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ঘোষণা</a:t>
            </a:r>
            <a:endParaRPr lang="en-US" sz="4800" b="1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676400" y="1905000"/>
            <a:ext cx="6629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আজকের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পাঠঃ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ঘর্ষণ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ও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ঘর্ষণ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বল</a:t>
            </a:r>
            <a:endParaRPr lang="en-US" sz="40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40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৩য়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অধ্যায়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06470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/>
      <p:bldP spid="6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33400" y="1765280"/>
            <a:ext cx="76962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শিখণ</a:t>
            </a:r>
            <a:r>
              <a:rPr lang="en-US" sz="72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ফলঃ</a:t>
            </a:r>
            <a:endParaRPr lang="en-US" sz="7200" b="1" dirty="0" smtClean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এই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শেষে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শিক্ষার্থীরা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------- </a:t>
            </a:r>
          </a:p>
          <a:p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১।ঘর্ষন ও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ঘর্ষণ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বল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২।ঘর্ষণ ও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ঘর্ষণ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বলের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উৎপত্তি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ব্যাখা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৩।ঘর্ষণের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প্রকারভেদ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ব্যাখ্যা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2848395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28800" y="381000"/>
            <a:ext cx="4267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err="1" smtClean="0"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atin typeface="NikoshBAN" pitchFamily="2" charset="0"/>
                <a:cs typeface="NikoshBAN" pitchFamily="2" charset="0"/>
              </a:rPr>
              <a:t>উপস্থাপনঃ</a:t>
            </a:r>
            <a:endParaRPr lang="en-US" sz="4800" b="1" dirty="0" smtClean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200" y="2279650"/>
            <a:ext cx="4997450" cy="28355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63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581</TotalTime>
  <Words>165</Words>
  <Application>Microsoft Office PowerPoint</Application>
  <PresentationFormat>On-screen Show (4:3)</PresentationFormat>
  <Paragraphs>56</Paragraphs>
  <Slides>24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Office Theme</vt:lpstr>
      <vt:lpstr>PowerPoint Presentation</vt:lpstr>
      <vt:lpstr>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স্বাগতম</dc:title>
  <dc:creator>ANTU</dc:creator>
  <cp:lastModifiedBy>DELL</cp:lastModifiedBy>
  <cp:revision>106</cp:revision>
  <dcterms:created xsi:type="dcterms:W3CDTF">2006-08-16T00:00:00Z</dcterms:created>
  <dcterms:modified xsi:type="dcterms:W3CDTF">2019-11-02T15:00:08Z</dcterms:modified>
</cp:coreProperties>
</file>