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70" r:id="rId2"/>
    <p:sldId id="271" r:id="rId3"/>
    <p:sldId id="260" r:id="rId4"/>
    <p:sldId id="283" r:id="rId5"/>
    <p:sldId id="284" r:id="rId6"/>
    <p:sldId id="276" r:id="rId7"/>
    <p:sldId id="287" r:id="rId8"/>
    <p:sldId id="288" r:id="rId9"/>
    <p:sldId id="257" r:id="rId10"/>
    <p:sldId id="263" r:id="rId11"/>
    <p:sldId id="265" r:id="rId12"/>
    <p:sldId id="266" r:id="rId13"/>
    <p:sldId id="285" r:id="rId14"/>
    <p:sldId id="268" r:id="rId15"/>
    <p:sldId id="269" r:id="rId16"/>
    <p:sldId id="267" r:id="rId17"/>
    <p:sldId id="289" r:id="rId18"/>
    <p:sldId id="278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00"/>
    <a:srgbClr val="00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690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29DEE8-7B00-4751-8EE3-7AEAD64E3DF5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65468"/>
            <a:ext cx="9982200" cy="1839532"/>
          </a:xfrm>
          <a:solidFill>
            <a:schemeClr val="tx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prstTxWarp prst="textFadeRight">
              <a:avLst/>
            </a:prstTxWarp>
            <a:noAutofit/>
          </a:bodyPr>
          <a:lstStyle/>
          <a:p>
            <a:r>
              <a:rPr lang="en-US" sz="13800" b="1" spc="300" dirty="0" err="1" smtClean="0">
                <a:ln w="11430" cmpd="sng">
                  <a:solidFill>
                    <a:srgbClr val="FF33CC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dirty="0">
              <a:ln w="11430" cmpd="sng">
                <a:solidFill>
                  <a:srgbClr val="FF33CC"/>
                </a:solidFill>
                <a:prstDash val="solid"/>
                <a:miter lim="800000"/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2286000"/>
            <a:ext cx="9144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C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6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" y="124361"/>
            <a:ext cx="912575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সমূহঃ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75" y="2779160"/>
            <a:ext cx="2585836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2743200"/>
            <a:ext cx="321945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01" y="2743200"/>
            <a:ext cx="31242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662" y="0"/>
            <a:ext cx="919766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ইয়াহুতে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address bar 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www.yahoo.comলিখ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a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3505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3352800" y="1600200"/>
            <a:ext cx="76200" cy="34290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Motiar\Desktop\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35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1200" y="1447800"/>
            <a:ext cx="76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3552812" y="2298390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User Id &amp; Password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sign In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1752600"/>
            <a:ext cx="14478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33800" y="3124200"/>
            <a:ext cx="30480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352800"/>
            <a:ext cx="2801937" cy="33340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73" y="1706940"/>
            <a:ext cx="89154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2971800"/>
            <a:ext cx="2895600" cy="2895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30280"/>
            <a:ext cx="89154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খোলা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06" y="0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7200" dirty="0" smtClean="0"/>
              <a:t>।</a:t>
            </a:r>
            <a:endParaRPr lang="en-US" sz="7200" dirty="0"/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0513"/>
            <a:ext cx="4114799" cy="4916487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55776"/>
            <a:ext cx="914400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2486609"/>
            <a:ext cx="914400" cy="485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36" y="2895033"/>
            <a:ext cx="2057400" cy="92333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8" y="2971800"/>
            <a:ext cx="1870364" cy="132343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Password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2973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036" y="406631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56698"/>
            <a:ext cx="803564" cy="6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272" y="449580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4680466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791488"/>
            <a:ext cx="1870364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dirty="0" smtClean="0">
                <a:solidFill>
                  <a:schemeClr val="tx1"/>
                </a:solidFill>
              </a:rPr>
              <a:t>/Gender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1200" y="497597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49"/>
            <a:ext cx="2064328" cy="83099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7639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36" y="5791200"/>
            <a:ext cx="1870364" cy="110799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Account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9" grpId="0" animBg="1"/>
      <p:bldP spid="23" grpId="0" animBg="1"/>
      <p:bldP spid="28" grpId="0" animBg="1"/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38200"/>
            <a:ext cx="486568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1870364" cy="461665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87036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473" y="1752600"/>
            <a:ext cx="1870364" cy="461665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8109" y="2214492"/>
            <a:ext cx="187036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55" y="3352800"/>
            <a:ext cx="187036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1884219" y="3686402"/>
            <a:ext cx="824345" cy="203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36" y="4495800"/>
            <a:ext cx="18703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My </a:t>
            </a:r>
            <a:r>
              <a:rPr lang="en-US" dirty="0">
                <a:solidFill>
                  <a:schemeClr val="tx1"/>
                </a:solidFill>
              </a:rPr>
              <a:t>Account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00" y="4818965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2" y="0"/>
            <a:ext cx="9144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686" y="3747654"/>
            <a:ext cx="9185857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52" y="838200"/>
            <a:ext cx="905384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দলনেতার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6582"/>
            <a:ext cx="9144000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30115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পাসওয়ার্ডটি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2" y="2362200"/>
            <a:ext cx="8980868" cy="36625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দীপক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হাওলাদার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CA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নলী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ভীম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০১৯১৬৯৭৪৭৬৬ </a:t>
            </a:r>
            <a:endParaRPr lang="en-CA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7904" y="336997"/>
            <a:ext cx="915151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CA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3" y="1163091"/>
            <a:ext cx="9144000" cy="42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6" y="5288340"/>
            <a:ext cx="91440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9" y="25568"/>
            <a:ext cx="9144000" cy="110799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66" y="0"/>
            <a:ext cx="9144000" cy="19050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3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5600"/>
            <a:ext cx="9111803" cy="341632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2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7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800" dirty="0"/>
          </a:p>
          <a:p>
            <a:pPr algn="ctr"/>
            <a:endParaRPr lang="bn-BD" sz="48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CA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0"/>
            <a:ext cx="46101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3657600"/>
            <a:ext cx="4610101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8"/>
            <a:ext cx="4533900" cy="320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" y="-1"/>
            <a:ext cx="45059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38193"/>
            <a:ext cx="4267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</a:t>
            </a:r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9600" b="1" spc="5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4495800"/>
            <a:ext cx="4257675" cy="1608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-11806" y="2438400"/>
            <a:ext cx="9155806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 </a:t>
            </a: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আলোচ্য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CA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 . .</a:t>
            </a:r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-11806" y="-21740"/>
            <a:ext cx="9155806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CA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2031326"/>
            <a:ext cx="9144000" cy="48266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2" y="1200329"/>
            <a:ext cx="912682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/>
              <a:t>_ _ _ _ _ </a:t>
            </a:r>
            <a:endParaRPr lang="as-I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CA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66" y="4922931"/>
            <a:ext cx="9149366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মূহুর্তের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046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33900" y="1371600"/>
            <a:ext cx="4606566" cy="35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4533900" cy="35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15663"/>
            <a:ext cx="45339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17" y="508715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সংযোগসহ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1015663"/>
            <a:ext cx="46101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338" y="502919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প্রাভাইডার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5644"/>
            <a:ext cx="2590800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999" y="895644"/>
            <a:ext cx="2699197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686"/>
            <a:ext cx="9144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895643"/>
            <a:ext cx="3886199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5400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স্মাট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811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999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1088</TotalTime>
  <Words>317</Words>
  <Application>Microsoft Office PowerPoint</Application>
  <PresentationFormat>On-screen Show (4:3)</PresentationFormat>
  <Paragraphs>63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DELL</cp:lastModifiedBy>
  <cp:revision>128</cp:revision>
  <dcterms:created xsi:type="dcterms:W3CDTF">2014-04-21T05:17:46Z</dcterms:created>
  <dcterms:modified xsi:type="dcterms:W3CDTF">2019-11-02T15:37:00Z</dcterms:modified>
</cp:coreProperties>
</file>