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handoutMasterIdLst>
    <p:handoutMasterId r:id="rId23"/>
  </p:handoutMasterIdLst>
  <p:sldIdLst>
    <p:sldId id="256" r:id="rId2"/>
    <p:sldId id="257" r:id="rId3"/>
    <p:sldId id="258" r:id="rId4"/>
    <p:sldId id="263" r:id="rId5"/>
    <p:sldId id="274" r:id="rId6"/>
    <p:sldId id="273" r:id="rId7"/>
    <p:sldId id="272" r:id="rId8"/>
    <p:sldId id="275" r:id="rId9"/>
    <p:sldId id="276" r:id="rId10"/>
    <p:sldId id="277" r:id="rId11"/>
    <p:sldId id="278" r:id="rId12"/>
    <p:sldId id="279" r:id="rId13"/>
    <p:sldId id="281" r:id="rId14"/>
    <p:sldId id="282" r:id="rId15"/>
    <p:sldId id="283" r:id="rId16"/>
    <p:sldId id="280" r:id="rId17"/>
    <p:sldId id="267" r:id="rId18"/>
    <p:sldId id="268" r:id="rId19"/>
    <p:sldId id="269" r:id="rId20"/>
    <p:sldId id="270" r:id="rId21"/>
    <p:sldId id="27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775" autoAdjust="0"/>
  </p:normalViewPr>
  <p:slideViewPr>
    <p:cSldViewPr snapToGrid="0">
      <p:cViewPr varScale="1">
        <p:scale>
          <a:sx n="61" d="100"/>
          <a:sy n="61" d="100"/>
        </p:scale>
        <p:origin x="9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255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5CE9BC-2621-4620-A1BD-4B852492D63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57CC60-FD74-4AB5-9F58-C618FE4768BA}">
      <dgm:prSet custT="1"/>
      <dgm:spPr>
        <a:noFill/>
      </dgm:spPr>
      <dgm:t>
        <a:bodyPr/>
        <a:lstStyle/>
        <a:p>
          <a:pPr rtl="0"/>
          <a:r>
            <a:rPr lang="en-US" sz="2800" b="1" smtClean="0">
              <a:solidFill>
                <a:schemeClr val="bg1">
                  <a:lumMod val="95000"/>
                  <a:lumOff val="5000"/>
                </a:schemeClr>
              </a:solidFill>
            </a:rPr>
            <a:t>Noun</a:t>
          </a:r>
          <a:endParaRPr lang="en-US" sz="2800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8D72E483-AA00-4867-ACCC-606F76EC4650}" type="parTrans" cxnId="{4E008ABE-9A9D-4CE9-A955-DDC3313C39AB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408ACD08-4231-4E5E-9341-244543B4FBF6}" type="sibTrans" cxnId="{4E008ABE-9A9D-4CE9-A955-DDC3313C39AB}">
      <dgm:prSet/>
      <dgm:spPr/>
      <dgm:t>
        <a:bodyPr/>
        <a:lstStyle/>
        <a:p>
          <a:endParaRPr lang="en-US"/>
        </a:p>
      </dgm:t>
    </dgm:pt>
    <dgm:pt modelId="{4F01A0D6-1B7A-4CB2-AAB0-C535F4E18876}">
      <dgm:prSet custT="1"/>
      <dgm:spPr>
        <a:noFill/>
      </dgm:spPr>
      <dgm:t>
        <a:bodyPr/>
        <a:lstStyle/>
        <a:p>
          <a:r>
            <a:rPr lang="en-US" sz="2800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Pronoun</a:t>
          </a:r>
          <a:endParaRPr lang="en-US" sz="900" b="1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E55FE250-E019-44FF-9AAB-CE34A49596D9}" type="parTrans" cxnId="{5A22E707-30CF-4CCA-8FD6-956D76D7E86A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F596A398-CBC2-480E-A199-DF6AAB5B6590}" type="sibTrans" cxnId="{5A22E707-30CF-4CCA-8FD6-956D76D7E86A}">
      <dgm:prSet/>
      <dgm:spPr/>
      <dgm:t>
        <a:bodyPr/>
        <a:lstStyle/>
        <a:p>
          <a:endParaRPr lang="en-US"/>
        </a:p>
      </dgm:t>
    </dgm:pt>
    <dgm:pt modelId="{374BEE4A-627F-46E3-8E89-CB4F110466BC}">
      <dgm:prSet/>
      <dgm:spPr>
        <a:noFill/>
      </dgm:spPr>
      <dgm:t>
        <a:bodyPr/>
        <a:lstStyle/>
        <a:p>
          <a:r>
            <a:rPr lang="en-US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Adjective</a:t>
          </a:r>
          <a:endParaRPr lang="en-US" b="1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B9FC0D0D-1242-42AB-9FB9-2206FDBA2136}" type="parTrans" cxnId="{C6455AC3-458B-4D9F-B247-16F022135F96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C528BDB7-A23C-4283-9AEE-962747026C4C}" type="sibTrans" cxnId="{C6455AC3-458B-4D9F-B247-16F022135F96}">
      <dgm:prSet/>
      <dgm:spPr/>
      <dgm:t>
        <a:bodyPr/>
        <a:lstStyle/>
        <a:p>
          <a:endParaRPr lang="en-US"/>
        </a:p>
      </dgm:t>
    </dgm:pt>
    <dgm:pt modelId="{8EB6EB91-2A57-4E6A-A2DD-5202D68C903D}">
      <dgm:prSet/>
      <dgm:spPr>
        <a:noFill/>
      </dgm:spPr>
      <dgm:t>
        <a:bodyPr/>
        <a:lstStyle/>
        <a:p>
          <a:r>
            <a:rPr lang="en-US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Verb</a:t>
          </a:r>
          <a:endParaRPr lang="en-US" b="1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A9C26D90-4D5C-49D9-BC31-D38ADC33033C}" type="parTrans" cxnId="{19ED8BC6-D99A-4479-964E-4452C66125C5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731A3401-DD84-4551-82FE-23A5F4FED1F3}" type="sibTrans" cxnId="{19ED8BC6-D99A-4479-964E-4452C66125C5}">
      <dgm:prSet/>
      <dgm:spPr/>
      <dgm:t>
        <a:bodyPr/>
        <a:lstStyle/>
        <a:p>
          <a:endParaRPr lang="en-US"/>
        </a:p>
      </dgm:t>
    </dgm:pt>
    <dgm:pt modelId="{6E5C013B-BDFB-4351-8570-5A535396EDB4}">
      <dgm:prSet/>
      <dgm:spPr>
        <a:noFill/>
      </dgm:spPr>
      <dgm:t>
        <a:bodyPr/>
        <a:lstStyle/>
        <a:p>
          <a:r>
            <a:rPr lang="en-US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Adverb</a:t>
          </a:r>
          <a:endParaRPr lang="en-US" b="1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E4B760E5-0E84-44E8-B132-ACBFEA4A7520}" type="parTrans" cxnId="{00CBF989-BE4A-4009-914E-62100105BCBB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0DA96A91-FFFB-4275-AC65-400AF505DEFE}" type="sibTrans" cxnId="{00CBF989-BE4A-4009-914E-62100105BCBB}">
      <dgm:prSet/>
      <dgm:spPr/>
      <dgm:t>
        <a:bodyPr/>
        <a:lstStyle/>
        <a:p>
          <a:endParaRPr lang="en-US"/>
        </a:p>
      </dgm:t>
    </dgm:pt>
    <dgm:pt modelId="{6C05C142-7217-40EB-8346-C8603677CAC4}">
      <dgm:prSet/>
      <dgm:spPr>
        <a:noFill/>
      </dgm:spPr>
      <dgm:t>
        <a:bodyPr/>
        <a:lstStyle/>
        <a:p>
          <a:r>
            <a:rPr lang="en-US" b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Priposition</a:t>
          </a:r>
          <a:endParaRPr lang="en-US" b="1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1552368E-044D-4EBD-9F9B-E963156ABC91}" type="parTrans" cxnId="{3A7C4B69-426A-4ED2-B44B-1E29B3252066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765E5745-B42F-4456-9ACE-F2EF0439A826}" type="sibTrans" cxnId="{3A7C4B69-426A-4ED2-B44B-1E29B3252066}">
      <dgm:prSet/>
      <dgm:spPr/>
      <dgm:t>
        <a:bodyPr/>
        <a:lstStyle/>
        <a:p>
          <a:endParaRPr lang="en-US"/>
        </a:p>
      </dgm:t>
    </dgm:pt>
    <dgm:pt modelId="{53E19BF2-CF22-4CD6-94BC-F81EFC956750}">
      <dgm:prSet/>
      <dgm:spPr>
        <a:noFill/>
      </dgm:spPr>
      <dgm:t>
        <a:bodyPr/>
        <a:lstStyle/>
        <a:p>
          <a:r>
            <a:rPr lang="en-US" b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Conjuntion</a:t>
          </a:r>
          <a:endParaRPr lang="en-US" b="1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81189B3B-A1CB-41C2-8E00-5F550629F0D7}" type="parTrans" cxnId="{27EDB623-EE99-4960-B7A9-8E9791E49D53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EC447EB7-8260-4077-83FC-7F3736131451}" type="sibTrans" cxnId="{27EDB623-EE99-4960-B7A9-8E9791E49D53}">
      <dgm:prSet/>
      <dgm:spPr/>
      <dgm:t>
        <a:bodyPr/>
        <a:lstStyle/>
        <a:p>
          <a:endParaRPr lang="en-US"/>
        </a:p>
      </dgm:t>
    </dgm:pt>
    <dgm:pt modelId="{AE7EAE8A-02E9-4CB0-943B-326144CFE314}">
      <dgm:prSet/>
      <dgm:spPr>
        <a:noFill/>
      </dgm:spPr>
      <dgm:t>
        <a:bodyPr/>
        <a:lstStyle/>
        <a:p>
          <a:r>
            <a:rPr lang="en-US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Interjection</a:t>
          </a:r>
          <a:endParaRPr lang="en-US" b="1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C3348019-0A59-4FCE-B208-47216136416A}" type="parTrans" cxnId="{80613F3B-DE60-43EC-A719-36E0E0A71764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D4809A17-BD2A-4424-AB0A-F34BDB221764}" type="sibTrans" cxnId="{80613F3B-DE60-43EC-A719-36E0E0A71764}">
      <dgm:prSet/>
      <dgm:spPr/>
      <dgm:t>
        <a:bodyPr/>
        <a:lstStyle/>
        <a:p>
          <a:endParaRPr lang="en-US"/>
        </a:p>
      </dgm:t>
    </dgm:pt>
    <dgm:pt modelId="{14B5DCE8-F4DE-4C5C-9FFB-672E3713A1A7}" type="pres">
      <dgm:prSet presAssocID="{2B5CE9BC-2621-4620-A1BD-4B852492D63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376717-75EC-4A72-862C-34E81D62E8BB}" type="pres">
      <dgm:prSet presAssocID="{2B5CE9BC-2621-4620-A1BD-4B852492D635}" presName="cycle" presStyleCnt="0"/>
      <dgm:spPr/>
    </dgm:pt>
    <dgm:pt modelId="{5C9C8C00-7AB7-43E4-925E-955856F10E00}" type="pres">
      <dgm:prSet presAssocID="{2B5CE9BC-2621-4620-A1BD-4B852492D635}" presName="centerShape" presStyleCnt="0"/>
      <dgm:spPr/>
    </dgm:pt>
    <dgm:pt modelId="{BF6845C6-B02C-43A3-8610-D92E44DB0130}" type="pres">
      <dgm:prSet presAssocID="{2B5CE9BC-2621-4620-A1BD-4B852492D635}" presName="connSite" presStyleLbl="node1" presStyleIdx="0" presStyleCnt="9"/>
      <dgm:spPr/>
    </dgm:pt>
    <dgm:pt modelId="{51AF12DE-7576-4262-B272-BC1ABA7E49AC}" type="pres">
      <dgm:prSet presAssocID="{2B5CE9BC-2621-4620-A1BD-4B852492D635}" presName="visible" presStyleLbl="node1" presStyleIdx="0" presStyleCnt="9" custScaleX="531414" custLinFactX="-13706" custLinFactNeighborX="-100000" custLinFactNeighborY="6813"/>
      <dgm:spPr>
        <a:noFill/>
      </dgm:spPr>
      <dgm:t>
        <a:bodyPr/>
        <a:lstStyle/>
        <a:p>
          <a:endParaRPr lang="en-US"/>
        </a:p>
      </dgm:t>
    </dgm:pt>
    <dgm:pt modelId="{5B3513C1-0A87-4544-8FB2-B2872747E90B}" type="pres">
      <dgm:prSet presAssocID="{8D72E483-AA00-4867-ACCC-606F76EC4650}" presName="Name25" presStyleLbl="parChTrans1D1" presStyleIdx="0" presStyleCnt="8"/>
      <dgm:spPr/>
      <dgm:t>
        <a:bodyPr/>
        <a:lstStyle/>
        <a:p>
          <a:endParaRPr lang="en-US"/>
        </a:p>
      </dgm:t>
    </dgm:pt>
    <dgm:pt modelId="{3F6EB08B-C5CE-44CF-8AE2-3D160181F578}" type="pres">
      <dgm:prSet presAssocID="{8757CC60-FD74-4AB5-9F58-C618FE4768BA}" presName="node" presStyleCnt="0"/>
      <dgm:spPr/>
    </dgm:pt>
    <dgm:pt modelId="{3DF0A110-F320-4C91-AF75-0820BB094E76}" type="pres">
      <dgm:prSet presAssocID="{8757CC60-FD74-4AB5-9F58-C618FE4768BA}" presName="parentNode" presStyleLbl="node1" presStyleIdx="1" presStyleCnt="9" custScaleX="496992" custLinFactX="100000" custLinFactNeighborX="120727" custLinFactNeighborY="5502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B61661-D852-444F-B0F0-CB5874ACBA27}" type="pres">
      <dgm:prSet presAssocID="{8757CC60-FD74-4AB5-9F58-C618FE4768BA}" presName="childNode" presStyleLbl="revTx" presStyleIdx="0" presStyleCnt="0">
        <dgm:presLayoutVars>
          <dgm:bulletEnabled val="1"/>
        </dgm:presLayoutVars>
      </dgm:prSet>
      <dgm:spPr/>
    </dgm:pt>
    <dgm:pt modelId="{C6AADDA4-5549-442B-8245-711871E6940B}" type="pres">
      <dgm:prSet presAssocID="{E55FE250-E019-44FF-9AAB-CE34A49596D9}" presName="Name25" presStyleLbl="parChTrans1D1" presStyleIdx="1" presStyleCnt="8"/>
      <dgm:spPr/>
      <dgm:t>
        <a:bodyPr/>
        <a:lstStyle/>
        <a:p>
          <a:endParaRPr lang="en-US"/>
        </a:p>
      </dgm:t>
    </dgm:pt>
    <dgm:pt modelId="{5614A139-CF5C-4180-8B4D-39B1466C8036}" type="pres">
      <dgm:prSet presAssocID="{4F01A0D6-1B7A-4CB2-AAB0-C535F4E18876}" presName="node" presStyleCnt="0"/>
      <dgm:spPr/>
    </dgm:pt>
    <dgm:pt modelId="{FA76FCB6-7538-462C-B6A6-1753871FE779}" type="pres">
      <dgm:prSet presAssocID="{4F01A0D6-1B7A-4CB2-AAB0-C535F4E18876}" presName="parentNode" presStyleLbl="node1" presStyleIdx="2" presStyleCnt="9" custScaleX="502281" custLinFactX="48524" custLinFactNeighborX="100000" custLinFactNeighborY="6928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1AF11-C48F-4816-A428-273AC68023F5}" type="pres">
      <dgm:prSet presAssocID="{4F01A0D6-1B7A-4CB2-AAB0-C535F4E18876}" presName="childNode" presStyleLbl="revTx" presStyleIdx="0" presStyleCnt="0">
        <dgm:presLayoutVars>
          <dgm:bulletEnabled val="1"/>
        </dgm:presLayoutVars>
      </dgm:prSet>
      <dgm:spPr/>
    </dgm:pt>
    <dgm:pt modelId="{0A2F648E-12DE-4180-A7F7-CBBA38413538}" type="pres">
      <dgm:prSet presAssocID="{B9FC0D0D-1242-42AB-9FB9-2206FDBA2136}" presName="Name25" presStyleLbl="parChTrans1D1" presStyleIdx="2" presStyleCnt="8"/>
      <dgm:spPr/>
      <dgm:t>
        <a:bodyPr/>
        <a:lstStyle/>
        <a:p>
          <a:endParaRPr lang="en-US"/>
        </a:p>
      </dgm:t>
    </dgm:pt>
    <dgm:pt modelId="{9C6EE9EB-3690-4B2D-BBAC-08ADFCD5EE8C}" type="pres">
      <dgm:prSet presAssocID="{374BEE4A-627F-46E3-8E89-CB4F110466BC}" presName="node" presStyleCnt="0"/>
      <dgm:spPr/>
    </dgm:pt>
    <dgm:pt modelId="{04B22BF0-239F-4B89-BCA0-68134E4D609F}" type="pres">
      <dgm:prSet presAssocID="{374BEE4A-627F-46E3-8E89-CB4F110466BC}" presName="parentNode" presStyleLbl="node1" presStyleIdx="3" presStyleCnt="9" custScaleX="539953" custLinFactNeighborX="93675" custLinFactNeighborY="4778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9B9867-1C61-4ADB-9403-DDAA454583BD}" type="pres">
      <dgm:prSet presAssocID="{374BEE4A-627F-46E3-8E89-CB4F110466BC}" presName="childNode" presStyleLbl="revTx" presStyleIdx="0" presStyleCnt="0">
        <dgm:presLayoutVars>
          <dgm:bulletEnabled val="1"/>
        </dgm:presLayoutVars>
      </dgm:prSet>
      <dgm:spPr/>
    </dgm:pt>
    <dgm:pt modelId="{2770A9A1-12FE-44BB-A24E-688A7F5C753C}" type="pres">
      <dgm:prSet presAssocID="{A9C26D90-4D5C-49D9-BC31-D38ADC33033C}" presName="Name25" presStyleLbl="parChTrans1D1" presStyleIdx="3" presStyleCnt="8"/>
      <dgm:spPr/>
      <dgm:t>
        <a:bodyPr/>
        <a:lstStyle/>
        <a:p>
          <a:endParaRPr lang="en-US"/>
        </a:p>
      </dgm:t>
    </dgm:pt>
    <dgm:pt modelId="{A5F145A6-CE3B-47FD-8569-9E6C16B0E19B}" type="pres">
      <dgm:prSet presAssocID="{8EB6EB91-2A57-4E6A-A2DD-5202D68C903D}" presName="node" presStyleCnt="0"/>
      <dgm:spPr/>
    </dgm:pt>
    <dgm:pt modelId="{F2DF6DA2-1B93-4856-BB67-1994DFA2EF65}" type="pres">
      <dgm:prSet presAssocID="{8EB6EB91-2A57-4E6A-A2DD-5202D68C903D}" presName="parentNode" presStyleLbl="node1" presStyleIdx="4" presStyleCnt="9" custScaleX="531317" custLinFactNeighborX="66777" custLinFactNeighborY="2266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7957C8-1B94-4E49-A613-E4FDE915CB8D}" type="pres">
      <dgm:prSet presAssocID="{8EB6EB91-2A57-4E6A-A2DD-5202D68C903D}" presName="childNode" presStyleLbl="revTx" presStyleIdx="0" presStyleCnt="0">
        <dgm:presLayoutVars>
          <dgm:bulletEnabled val="1"/>
        </dgm:presLayoutVars>
      </dgm:prSet>
      <dgm:spPr/>
    </dgm:pt>
    <dgm:pt modelId="{A5C80F33-0E65-410E-88F6-AF540DCCB7DF}" type="pres">
      <dgm:prSet presAssocID="{E4B760E5-0E84-44E8-B132-ACBFEA4A7520}" presName="Name25" presStyleLbl="parChTrans1D1" presStyleIdx="4" presStyleCnt="8"/>
      <dgm:spPr/>
      <dgm:t>
        <a:bodyPr/>
        <a:lstStyle/>
        <a:p>
          <a:endParaRPr lang="en-US"/>
        </a:p>
      </dgm:t>
    </dgm:pt>
    <dgm:pt modelId="{265DECF0-A5A8-4021-9093-0574D0BE735D}" type="pres">
      <dgm:prSet presAssocID="{6E5C013B-BDFB-4351-8570-5A535396EDB4}" presName="node" presStyleCnt="0"/>
      <dgm:spPr/>
    </dgm:pt>
    <dgm:pt modelId="{ABBD4CAC-F8B9-40FD-882D-3490C9D3A924}" type="pres">
      <dgm:prSet presAssocID="{6E5C013B-BDFB-4351-8570-5A535396EDB4}" presName="parentNode" presStyleLbl="node1" presStyleIdx="5" presStyleCnt="9" custScaleX="533220" custLinFactNeighborX="87037" custLinFactNeighborY="-124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75158-520C-41A2-846B-0C8BDA072855}" type="pres">
      <dgm:prSet presAssocID="{6E5C013B-BDFB-4351-8570-5A535396EDB4}" presName="childNode" presStyleLbl="revTx" presStyleIdx="0" presStyleCnt="0">
        <dgm:presLayoutVars>
          <dgm:bulletEnabled val="1"/>
        </dgm:presLayoutVars>
      </dgm:prSet>
      <dgm:spPr/>
    </dgm:pt>
    <dgm:pt modelId="{7C1E58BA-2FCE-4A07-810D-3CC2CC58294F}" type="pres">
      <dgm:prSet presAssocID="{1552368E-044D-4EBD-9F9B-E963156ABC91}" presName="Name25" presStyleLbl="parChTrans1D1" presStyleIdx="5" presStyleCnt="8"/>
      <dgm:spPr/>
      <dgm:t>
        <a:bodyPr/>
        <a:lstStyle/>
        <a:p>
          <a:endParaRPr lang="en-US"/>
        </a:p>
      </dgm:t>
    </dgm:pt>
    <dgm:pt modelId="{36268B53-38C4-4BF4-A203-67B28ECE4487}" type="pres">
      <dgm:prSet presAssocID="{6C05C142-7217-40EB-8346-C8603677CAC4}" presName="node" presStyleCnt="0"/>
      <dgm:spPr/>
    </dgm:pt>
    <dgm:pt modelId="{490A445D-A6F6-4213-95D4-D7DC93DA028B}" type="pres">
      <dgm:prSet presAssocID="{6C05C142-7217-40EB-8346-C8603677CAC4}" presName="parentNode" presStyleLbl="node1" presStyleIdx="6" presStyleCnt="9" custScaleX="512652" custLinFactX="2727" custLinFactNeighborX="100000" custLinFactNeighborY="-3344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F7C4DB-2A5A-4E05-8C2F-AA8573E5EF82}" type="pres">
      <dgm:prSet presAssocID="{6C05C142-7217-40EB-8346-C8603677CAC4}" presName="childNode" presStyleLbl="revTx" presStyleIdx="0" presStyleCnt="0">
        <dgm:presLayoutVars>
          <dgm:bulletEnabled val="1"/>
        </dgm:presLayoutVars>
      </dgm:prSet>
      <dgm:spPr/>
    </dgm:pt>
    <dgm:pt modelId="{302784C3-3337-4CCE-9C63-EFD4C5F38C09}" type="pres">
      <dgm:prSet presAssocID="{81189B3B-A1CB-41C2-8E00-5F550629F0D7}" presName="Name25" presStyleLbl="parChTrans1D1" presStyleIdx="6" presStyleCnt="8"/>
      <dgm:spPr/>
      <dgm:t>
        <a:bodyPr/>
        <a:lstStyle/>
        <a:p>
          <a:endParaRPr lang="en-US"/>
        </a:p>
      </dgm:t>
    </dgm:pt>
    <dgm:pt modelId="{7018337E-CE40-4C36-8643-6CABE4D06519}" type="pres">
      <dgm:prSet presAssocID="{53E19BF2-CF22-4CD6-94BC-F81EFC956750}" presName="node" presStyleCnt="0"/>
      <dgm:spPr/>
    </dgm:pt>
    <dgm:pt modelId="{CE843B6F-596C-48D8-92EB-5A23954E2888}" type="pres">
      <dgm:prSet presAssocID="{53E19BF2-CF22-4CD6-94BC-F81EFC956750}" presName="parentNode" presStyleLbl="node1" presStyleIdx="7" presStyleCnt="9" custScaleX="517468" custLinFactX="61098" custLinFactNeighborX="100000" custLinFactNeighborY="-3822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5FC3EC-D9E0-4C01-AB19-AA44C338E5E5}" type="pres">
      <dgm:prSet presAssocID="{53E19BF2-CF22-4CD6-94BC-F81EFC956750}" presName="childNode" presStyleLbl="revTx" presStyleIdx="0" presStyleCnt="0">
        <dgm:presLayoutVars>
          <dgm:bulletEnabled val="1"/>
        </dgm:presLayoutVars>
      </dgm:prSet>
      <dgm:spPr/>
    </dgm:pt>
    <dgm:pt modelId="{B3D8A590-EB34-4F72-9459-3EA9847D4B84}" type="pres">
      <dgm:prSet presAssocID="{C3348019-0A59-4FCE-B208-47216136416A}" presName="Name25" presStyleLbl="parChTrans1D1" presStyleIdx="7" presStyleCnt="8"/>
      <dgm:spPr/>
      <dgm:t>
        <a:bodyPr/>
        <a:lstStyle/>
        <a:p>
          <a:endParaRPr lang="en-US"/>
        </a:p>
      </dgm:t>
    </dgm:pt>
    <dgm:pt modelId="{F0A3F66A-AB81-4EA9-A1DE-7440654CE27A}" type="pres">
      <dgm:prSet presAssocID="{AE7EAE8A-02E9-4CB0-943B-326144CFE314}" presName="node" presStyleCnt="0"/>
      <dgm:spPr/>
    </dgm:pt>
    <dgm:pt modelId="{3D10FF43-CBDF-449B-879A-1638FD2ADFAF}" type="pres">
      <dgm:prSet presAssocID="{AE7EAE8A-02E9-4CB0-943B-326144CFE314}" presName="parentNode" presStyleLbl="node1" presStyleIdx="8" presStyleCnt="9" custFlipHor="1" custScaleX="543784" custScaleY="103629" custLinFactX="100000" custLinFactNeighborX="159763" custLinFactNeighborY="-310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4A3A12-0B97-4EBA-8062-3075727A65D9}" type="pres">
      <dgm:prSet presAssocID="{AE7EAE8A-02E9-4CB0-943B-326144CFE314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9FF9AA7D-DEA0-4062-B90D-294B0AD7D305}" type="presOf" srcId="{8D72E483-AA00-4867-ACCC-606F76EC4650}" destId="{5B3513C1-0A87-4544-8FB2-B2872747E90B}" srcOrd="0" destOrd="0" presId="urn:microsoft.com/office/officeart/2005/8/layout/radial2"/>
    <dgm:cxn modelId="{693D7B62-D3DC-4229-92FA-C8E543FDCCAA}" type="presOf" srcId="{8757CC60-FD74-4AB5-9F58-C618FE4768BA}" destId="{3DF0A110-F320-4C91-AF75-0820BB094E76}" srcOrd="0" destOrd="0" presId="urn:microsoft.com/office/officeart/2005/8/layout/radial2"/>
    <dgm:cxn modelId="{00CBF989-BE4A-4009-914E-62100105BCBB}" srcId="{2B5CE9BC-2621-4620-A1BD-4B852492D635}" destId="{6E5C013B-BDFB-4351-8570-5A535396EDB4}" srcOrd="4" destOrd="0" parTransId="{E4B760E5-0E84-44E8-B132-ACBFEA4A7520}" sibTransId="{0DA96A91-FFFB-4275-AC65-400AF505DEFE}"/>
    <dgm:cxn modelId="{2E2C244C-F777-4F57-8672-C491011B9E37}" type="presOf" srcId="{81189B3B-A1CB-41C2-8E00-5F550629F0D7}" destId="{302784C3-3337-4CCE-9C63-EFD4C5F38C09}" srcOrd="0" destOrd="0" presId="urn:microsoft.com/office/officeart/2005/8/layout/radial2"/>
    <dgm:cxn modelId="{7AE9F0B1-0417-4FF3-98BA-A30AF6823EC6}" type="presOf" srcId="{A9C26D90-4D5C-49D9-BC31-D38ADC33033C}" destId="{2770A9A1-12FE-44BB-A24E-688A7F5C753C}" srcOrd="0" destOrd="0" presId="urn:microsoft.com/office/officeart/2005/8/layout/radial2"/>
    <dgm:cxn modelId="{19ED8BC6-D99A-4479-964E-4452C66125C5}" srcId="{2B5CE9BC-2621-4620-A1BD-4B852492D635}" destId="{8EB6EB91-2A57-4E6A-A2DD-5202D68C903D}" srcOrd="3" destOrd="0" parTransId="{A9C26D90-4D5C-49D9-BC31-D38ADC33033C}" sibTransId="{731A3401-DD84-4551-82FE-23A5F4FED1F3}"/>
    <dgm:cxn modelId="{03A2B0B8-AA09-4E1C-AABD-A04B06ECEA83}" type="presOf" srcId="{374BEE4A-627F-46E3-8E89-CB4F110466BC}" destId="{04B22BF0-239F-4B89-BCA0-68134E4D609F}" srcOrd="0" destOrd="0" presId="urn:microsoft.com/office/officeart/2005/8/layout/radial2"/>
    <dgm:cxn modelId="{FFA9D810-B3C8-4E0F-9C62-D6710CBF77F1}" type="presOf" srcId="{2B5CE9BC-2621-4620-A1BD-4B852492D635}" destId="{14B5DCE8-F4DE-4C5C-9FFB-672E3713A1A7}" srcOrd="0" destOrd="0" presId="urn:microsoft.com/office/officeart/2005/8/layout/radial2"/>
    <dgm:cxn modelId="{3A7C4B69-426A-4ED2-B44B-1E29B3252066}" srcId="{2B5CE9BC-2621-4620-A1BD-4B852492D635}" destId="{6C05C142-7217-40EB-8346-C8603677CAC4}" srcOrd="5" destOrd="0" parTransId="{1552368E-044D-4EBD-9F9B-E963156ABC91}" sibTransId="{765E5745-B42F-4456-9ACE-F2EF0439A826}"/>
    <dgm:cxn modelId="{86891909-D074-4EB5-9B51-B0C8EBBD7757}" type="presOf" srcId="{C3348019-0A59-4FCE-B208-47216136416A}" destId="{B3D8A590-EB34-4F72-9459-3EA9847D4B84}" srcOrd="0" destOrd="0" presId="urn:microsoft.com/office/officeart/2005/8/layout/radial2"/>
    <dgm:cxn modelId="{ACF50ABD-FD72-4EA6-900E-84C392FBFDB6}" type="presOf" srcId="{6E5C013B-BDFB-4351-8570-5A535396EDB4}" destId="{ABBD4CAC-F8B9-40FD-882D-3490C9D3A924}" srcOrd="0" destOrd="0" presId="urn:microsoft.com/office/officeart/2005/8/layout/radial2"/>
    <dgm:cxn modelId="{27EDB623-EE99-4960-B7A9-8E9791E49D53}" srcId="{2B5CE9BC-2621-4620-A1BD-4B852492D635}" destId="{53E19BF2-CF22-4CD6-94BC-F81EFC956750}" srcOrd="6" destOrd="0" parTransId="{81189B3B-A1CB-41C2-8E00-5F550629F0D7}" sibTransId="{EC447EB7-8260-4077-83FC-7F3736131451}"/>
    <dgm:cxn modelId="{8FA71FD5-CA2D-4250-B049-A774E00176CA}" type="presOf" srcId="{53E19BF2-CF22-4CD6-94BC-F81EFC956750}" destId="{CE843B6F-596C-48D8-92EB-5A23954E2888}" srcOrd="0" destOrd="0" presId="urn:microsoft.com/office/officeart/2005/8/layout/radial2"/>
    <dgm:cxn modelId="{80613F3B-DE60-43EC-A719-36E0E0A71764}" srcId="{2B5CE9BC-2621-4620-A1BD-4B852492D635}" destId="{AE7EAE8A-02E9-4CB0-943B-326144CFE314}" srcOrd="7" destOrd="0" parTransId="{C3348019-0A59-4FCE-B208-47216136416A}" sibTransId="{D4809A17-BD2A-4424-AB0A-F34BDB221764}"/>
    <dgm:cxn modelId="{C5BC3F35-3CB2-4946-8D11-ED171C5ECDE5}" type="presOf" srcId="{E55FE250-E019-44FF-9AAB-CE34A49596D9}" destId="{C6AADDA4-5549-442B-8245-711871E6940B}" srcOrd="0" destOrd="0" presId="urn:microsoft.com/office/officeart/2005/8/layout/radial2"/>
    <dgm:cxn modelId="{D90D80B1-4A71-4D42-B7AA-6201D9DFE47D}" type="presOf" srcId="{E4B760E5-0E84-44E8-B132-ACBFEA4A7520}" destId="{A5C80F33-0E65-410E-88F6-AF540DCCB7DF}" srcOrd="0" destOrd="0" presId="urn:microsoft.com/office/officeart/2005/8/layout/radial2"/>
    <dgm:cxn modelId="{C608671A-6FF6-46DB-B6C1-519DD04789D1}" type="presOf" srcId="{1552368E-044D-4EBD-9F9B-E963156ABC91}" destId="{7C1E58BA-2FCE-4A07-810D-3CC2CC58294F}" srcOrd="0" destOrd="0" presId="urn:microsoft.com/office/officeart/2005/8/layout/radial2"/>
    <dgm:cxn modelId="{919284E9-1203-4012-A4CF-34A14957595D}" type="presOf" srcId="{B9FC0D0D-1242-42AB-9FB9-2206FDBA2136}" destId="{0A2F648E-12DE-4180-A7F7-CBBA38413538}" srcOrd="0" destOrd="0" presId="urn:microsoft.com/office/officeart/2005/8/layout/radial2"/>
    <dgm:cxn modelId="{8A7F4B1A-C0C1-45B8-9D1E-7DC725F1910E}" type="presOf" srcId="{4F01A0D6-1B7A-4CB2-AAB0-C535F4E18876}" destId="{FA76FCB6-7538-462C-B6A6-1753871FE779}" srcOrd="0" destOrd="0" presId="urn:microsoft.com/office/officeart/2005/8/layout/radial2"/>
    <dgm:cxn modelId="{BE7D4CA9-819E-4AC8-8AD1-B3C7758A1ED6}" type="presOf" srcId="{8EB6EB91-2A57-4E6A-A2DD-5202D68C903D}" destId="{F2DF6DA2-1B93-4856-BB67-1994DFA2EF65}" srcOrd="0" destOrd="0" presId="urn:microsoft.com/office/officeart/2005/8/layout/radial2"/>
    <dgm:cxn modelId="{3C75287A-8DA7-48DB-8CD0-5BE2FD677EE6}" type="presOf" srcId="{AE7EAE8A-02E9-4CB0-943B-326144CFE314}" destId="{3D10FF43-CBDF-449B-879A-1638FD2ADFAF}" srcOrd="0" destOrd="0" presId="urn:microsoft.com/office/officeart/2005/8/layout/radial2"/>
    <dgm:cxn modelId="{C6455AC3-458B-4D9F-B247-16F022135F96}" srcId="{2B5CE9BC-2621-4620-A1BD-4B852492D635}" destId="{374BEE4A-627F-46E3-8E89-CB4F110466BC}" srcOrd="2" destOrd="0" parTransId="{B9FC0D0D-1242-42AB-9FB9-2206FDBA2136}" sibTransId="{C528BDB7-A23C-4283-9AEE-962747026C4C}"/>
    <dgm:cxn modelId="{5A22E707-30CF-4CCA-8FD6-956D76D7E86A}" srcId="{2B5CE9BC-2621-4620-A1BD-4B852492D635}" destId="{4F01A0D6-1B7A-4CB2-AAB0-C535F4E18876}" srcOrd="1" destOrd="0" parTransId="{E55FE250-E019-44FF-9AAB-CE34A49596D9}" sibTransId="{F596A398-CBC2-480E-A199-DF6AAB5B6590}"/>
    <dgm:cxn modelId="{4E008ABE-9A9D-4CE9-A955-DDC3313C39AB}" srcId="{2B5CE9BC-2621-4620-A1BD-4B852492D635}" destId="{8757CC60-FD74-4AB5-9F58-C618FE4768BA}" srcOrd="0" destOrd="0" parTransId="{8D72E483-AA00-4867-ACCC-606F76EC4650}" sibTransId="{408ACD08-4231-4E5E-9341-244543B4FBF6}"/>
    <dgm:cxn modelId="{D36169D0-C4A4-4F38-A9E9-6619C69DB22C}" type="presOf" srcId="{6C05C142-7217-40EB-8346-C8603677CAC4}" destId="{490A445D-A6F6-4213-95D4-D7DC93DA028B}" srcOrd="0" destOrd="0" presId="urn:microsoft.com/office/officeart/2005/8/layout/radial2"/>
    <dgm:cxn modelId="{F62EABFA-17D3-4C96-8B1A-039026FD9741}" type="presParOf" srcId="{14B5DCE8-F4DE-4C5C-9FFB-672E3713A1A7}" destId="{97376717-75EC-4A72-862C-34E81D62E8BB}" srcOrd="0" destOrd="0" presId="urn:microsoft.com/office/officeart/2005/8/layout/radial2"/>
    <dgm:cxn modelId="{F1C749FE-2573-4F0D-BA4C-7EC229239BC8}" type="presParOf" srcId="{97376717-75EC-4A72-862C-34E81D62E8BB}" destId="{5C9C8C00-7AB7-43E4-925E-955856F10E00}" srcOrd="0" destOrd="0" presId="urn:microsoft.com/office/officeart/2005/8/layout/radial2"/>
    <dgm:cxn modelId="{A81E28BE-5E66-448E-B29D-61FE65E9D66F}" type="presParOf" srcId="{5C9C8C00-7AB7-43E4-925E-955856F10E00}" destId="{BF6845C6-B02C-43A3-8610-D92E44DB0130}" srcOrd="0" destOrd="0" presId="urn:microsoft.com/office/officeart/2005/8/layout/radial2"/>
    <dgm:cxn modelId="{91B00543-8031-435A-9998-A652B02CEC55}" type="presParOf" srcId="{5C9C8C00-7AB7-43E4-925E-955856F10E00}" destId="{51AF12DE-7576-4262-B272-BC1ABA7E49AC}" srcOrd="1" destOrd="0" presId="urn:microsoft.com/office/officeart/2005/8/layout/radial2"/>
    <dgm:cxn modelId="{0511D604-7956-48C5-85FF-56ED2195D311}" type="presParOf" srcId="{97376717-75EC-4A72-862C-34E81D62E8BB}" destId="{5B3513C1-0A87-4544-8FB2-B2872747E90B}" srcOrd="1" destOrd="0" presId="urn:microsoft.com/office/officeart/2005/8/layout/radial2"/>
    <dgm:cxn modelId="{7AD0FB08-2B42-403E-BE30-0CD3A37D5101}" type="presParOf" srcId="{97376717-75EC-4A72-862C-34E81D62E8BB}" destId="{3F6EB08B-C5CE-44CF-8AE2-3D160181F578}" srcOrd="2" destOrd="0" presId="urn:microsoft.com/office/officeart/2005/8/layout/radial2"/>
    <dgm:cxn modelId="{2DD75068-7C1A-4154-BA0D-F8F2725DBDAA}" type="presParOf" srcId="{3F6EB08B-C5CE-44CF-8AE2-3D160181F578}" destId="{3DF0A110-F320-4C91-AF75-0820BB094E76}" srcOrd="0" destOrd="0" presId="urn:microsoft.com/office/officeart/2005/8/layout/radial2"/>
    <dgm:cxn modelId="{B2EB9D77-796A-4673-9CCC-C9A75181C90C}" type="presParOf" srcId="{3F6EB08B-C5CE-44CF-8AE2-3D160181F578}" destId="{37B61661-D852-444F-B0F0-CB5874ACBA27}" srcOrd="1" destOrd="0" presId="urn:microsoft.com/office/officeart/2005/8/layout/radial2"/>
    <dgm:cxn modelId="{B4017C61-7E29-4590-8152-EF4EB5CBAA65}" type="presParOf" srcId="{97376717-75EC-4A72-862C-34E81D62E8BB}" destId="{C6AADDA4-5549-442B-8245-711871E6940B}" srcOrd="3" destOrd="0" presId="urn:microsoft.com/office/officeart/2005/8/layout/radial2"/>
    <dgm:cxn modelId="{6F13D4CB-E821-41CB-B798-6F5791C37166}" type="presParOf" srcId="{97376717-75EC-4A72-862C-34E81D62E8BB}" destId="{5614A139-CF5C-4180-8B4D-39B1466C8036}" srcOrd="4" destOrd="0" presId="urn:microsoft.com/office/officeart/2005/8/layout/radial2"/>
    <dgm:cxn modelId="{25257ACB-B020-4FCB-8D74-D46E16A9A88C}" type="presParOf" srcId="{5614A139-CF5C-4180-8B4D-39B1466C8036}" destId="{FA76FCB6-7538-462C-B6A6-1753871FE779}" srcOrd="0" destOrd="0" presId="urn:microsoft.com/office/officeart/2005/8/layout/radial2"/>
    <dgm:cxn modelId="{8F667550-70D9-4FC2-8F88-7790B635F95E}" type="presParOf" srcId="{5614A139-CF5C-4180-8B4D-39B1466C8036}" destId="{7501AF11-C48F-4816-A428-273AC68023F5}" srcOrd="1" destOrd="0" presId="urn:microsoft.com/office/officeart/2005/8/layout/radial2"/>
    <dgm:cxn modelId="{2D9185F1-41FE-4C2A-BF1D-130AC6E90A7F}" type="presParOf" srcId="{97376717-75EC-4A72-862C-34E81D62E8BB}" destId="{0A2F648E-12DE-4180-A7F7-CBBA38413538}" srcOrd="5" destOrd="0" presId="urn:microsoft.com/office/officeart/2005/8/layout/radial2"/>
    <dgm:cxn modelId="{1C0245E5-946D-4D5F-A06E-AB3BDD22D86C}" type="presParOf" srcId="{97376717-75EC-4A72-862C-34E81D62E8BB}" destId="{9C6EE9EB-3690-4B2D-BBAC-08ADFCD5EE8C}" srcOrd="6" destOrd="0" presId="urn:microsoft.com/office/officeart/2005/8/layout/radial2"/>
    <dgm:cxn modelId="{D7E76D0D-D152-40F2-81F4-AB10E26B9037}" type="presParOf" srcId="{9C6EE9EB-3690-4B2D-BBAC-08ADFCD5EE8C}" destId="{04B22BF0-239F-4B89-BCA0-68134E4D609F}" srcOrd="0" destOrd="0" presId="urn:microsoft.com/office/officeart/2005/8/layout/radial2"/>
    <dgm:cxn modelId="{1D9C552C-D155-4929-A316-5EC0816AF3BF}" type="presParOf" srcId="{9C6EE9EB-3690-4B2D-BBAC-08ADFCD5EE8C}" destId="{339B9867-1C61-4ADB-9403-DDAA454583BD}" srcOrd="1" destOrd="0" presId="urn:microsoft.com/office/officeart/2005/8/layout/radial2"/>
    <dgm:cxn modelId="{BC607CA6-31C5-4E76-8C88-E253FB956EFA}" type="presParOf" srcId="{97376717-75EC-4A72-862C-34E81D62E8BB}" destId="{2770A9A1-12FE-44BB-A24E-688A7F5C753C}" srcOrd="7" destOrd="0" presId="urn:microsoft.com/office/officeart/2005/8/layout/radial2"/>
    <dgm:cxn modelId="{F5067E00-14D5-4F9C-9EC8-DA9CFD1764C3}" type="presParOf" srcId="{97376717-75EC-4A72-862C-34E81D62E8BB}" destId="{A5F145A6-CE3B-47FD-8569-9E6C16B0E19B}" srcOrd="8" destOrd="0" presId="urn:microsoft.com/office/officeart/2005/8/layout/radial2"/>
    <dgm:cxn modelId="{3BB1C0F8-3F21-4078-BB36-DB826B25DE80}" type="presParOf" srcId="{A5F145A6-CE3B-47FD-8569-9E6C16B0E19B}" destId="{F2DF6DA2-1B93-4856-BB67-1994DFA2EF65}" srcOrd="0" destOrd="0" presId="urn:microsoft.com/office/officeart/2005/8/layout/radial2"/>
    <dgm:cxn modelId="{97AD1980-6118-4580-AB3C-2AF2D41BC4FE}" type="presParOf" srcId="{A5F145A6-CE3B-47FD-8569-9E6C16B0E19B}" destId="{827957C8-1B94-4E49-A613-E4FDE915CB8D}" srcOrd="1" destOrd="0" presId="urn:microsoft.com/office/officeart/2005/8/layout/radial2"/>
    <dgm:cxn modelId="{A40AA5AD-55BA-47E9-BC5C-47597CA62600}" type="presParOf" srcId="{97376717-75EC-4A72-862C-34E81D62E8BB}" destId="{A5C80F33-0E65-410E-88F6-AF540DCCB7DF}" srcOrd="9" destOrd="0" presId="urn:microsoft.com/office/officeart/2005/8/layout/radial2"/>
    <dgm:cxn modelId="{076C4EAF-FC10-454E-9B19-CA77EF75F4D0}" type="presParOf" srcId="{97376717-75EC-4A72-862C-34E81D62E8BB}" destId="{265DECF0-A5A8-4021-9093-0574D0BE735D}" srcOrd="10" destOrd="0" presId="urn:microsoft.com/office/officeart/2005/8/layout/radial2"/>
    <dgm:cxn modelId="{462558C0-59C2-4FE6-ACD5-B24049C8FF52}" type="presParOf" srcId="{265DECF0-A5A8-4021-9093-0574D0BE735D}" destId="{ABBD4CAC-F8B9-40FD-882D-3490C9D3A924}" srcOrd="0" destOrd="0" presId="urn:microsoft.com/office/officeart/2005/8/layout/radial2"/>
    <dgm:cxn modelId="{93145605-529C-4DC9-8E98-E5B8228CAD74}" type="presParOf" srcId="{265DECF0-A5A8-4021-9093-0574D0BE735D}" destId="{E5475158-520C-41A2-846B-0C8BDA072855}" srcOrd="1" destOrd="0" presId="urn:microsoft.com/office/officeart/2005/8/layout/radial2"/>
    <dgm:cxn modelId="{BB57A741-CED2-42EC-BE03-3196011537E2}" type="presParOf" srcId="{97376717-75EC-4A72-862C-34E81D62E8BB}" destId="{7C1E58BA-2FCE-4A07-810D-3CC2CC58294F}" srcOrd="11" destOrd="0" presId="urn:microsoft.com/office/officeart/2005/8/layout/radial2"/>
    <dgm:cxn modelId="{959C2BAA-D9F6-4D87-9469-2FC547578E6F}" type="presParOf" srcId="{97376717-75EC-4A72-862C-34E81D62E8BB}" destId="{36268B53-38C4-4BF4-A203-67B28ECE4487}" srcOrd="12" destOrd="0" presId="urn:microsoft.com/office/officeart/2005/8/layout/radial2"/>
    <dgm:cxn modelId="{879AD9EB-89E5-40B1-994A-143743690201}" type="presParOf" srcId="{36268B53-38C4-4BF4-A203-67B28ECE4487}" destId="{490A445D-A6F6-4213-95D4-D7DC93DA028B}" srcOrd="0" destOrd="0" presId="urn:microsoft.com/office/officeart/2005/8/layout/radial2"/>
    <dgm:cxn modelId="{EF7391EA-A55A-4BEE-8A5B-E60FC8FA5B3A}" type="presParOf" srcId="{36268B53-38C4-4BF4-A203-67B28ECE4487}" destId="{B2F7C4DB-2A5A-4E05-8C2F-AA8573E5EF82}" srcOrd="1" destOrd="0" presId="urn:microsoft.com/office/officeart/2005/8/layout/radial2"/>
    <dgm:cxn modelId="{8681EF27-9633-4CE7-83D9-FE9DFAD90D74}" type="presParOf" srcId="{97376717-75EC-4A72-862C-34E81D62E8BB}" destId="{302784C3-3337-4CCE-9C63-EFD4C5F38C09}" srcOrd="13" destOrd="0" presId="urn:microsoft.com/office/officeart/2005/8/layout/radial2"/>
    <dgm:cxn modelId="{FF920122-C19C-434D-A6D6-971821223269}" type="presParOf" srcId="{97376717-75EC-4A72-862C-34E81D62E8BB}" destId="{7018337E-CE40-4C36-8643-6CABE4D06519}" srcOrd="14" destOrd="0" presId="urn:microsoft.com/office/officeart/2005/8/layout/radial2"/>
    <dgm:cxn modelId="{EF1A7D59-92D6-4E5C-B8DF-10CF8EB8FBDB}" type="presParOf" srcId="{7018337E-CE40-4C36-8643-6CABE4D06519}" destId="{CE843B6F-596C-48D8-92EB-5A23954E2888}" srcOrd="0" destOrd="0" presId="urn:microsoft.com/office/officeart/2005/8/layout/radial2"/>
    <dgm:cxn modelId="{A848B255-4E7D-49A5-B8EF-6091690DD7A0}" type="presParOf" srcId="{7018337E-CE40-4C36-8643-6CABE4D06519}" destId="{035FC3EC-D9E0-4C01-AB19-AA44C338E5E5}" srcOrd="1" destOrd="0" presId="urn:microsoft.com/office/officeart/2005/8/layout/radial2"/>
    <dgm:cxn modelId="{5DA6D01C-E819-4FD6-994D-94D4F862A713}" type="presParOf" srcId="{97376717-75EC-4A72-862C-34E81D62E8BB}" destId="{B3D8A590-EB34-4F72-9459-3EA9847D4B84}" srcOrd="15" destOrd="0" presId="urn:microsoft.com/office/officeart/2005/8/layout/radial2"/>
    <dgm:cxn modelId="{55F61CD4-4308-4C92-B7D3-56627FEC9D3E}" type="presParOf" srcId="{97376717-75EC-4A72-862C-34E81D62E8BB}" destId="{F0A3F66A-AB81-4EA9-A1DE-7440654CE27A}" srcOrd="16" destOrd="0" presId="urn:microsoft.com/office/officeart/2005/8/layout/radial2"/>
    <dgm:cxn modelId="{BFCCA3F0-2469-48FC-84D1-82A0F68E4EC4}" type="presParOf" srcId="{F0A3F66A-AB81-4EA9-A1DE-7440654CE27A}" destId="{3D10FF43-CBDF-449B-879A-1638FD2ADFAF}" srcOrd="0" destOrd="0" presId="urn:microsoft.com/office/officeart/2005/8/layout/radial2"/>
    <dgm:cxn modelId="{6AF9149E-A6E0-43F6-8B6D-81AD6588619B}" type="presParOf" srcId="{F0A3F66A-AB81-4EA9-A1DE-7440654CE27A}" destId="{AC4A3A12-0B97-4EBA-8062-3075727A65D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D8A590-EB34-4F72-9459-3EA9847D4B84}">
      <dsp:nvSpPr>
        <dsp:cNvPr id="0" name=""/>
        <dsp:cNvSpPr/>
      </dsp:nvSpPr>
      <dsp:spPr>
        <a:xfrm rot="2161391">
          <a:off x="3481321" y="4607928"/>
          <a:ext cx="3618927" cy="18413"/>
        </a:xfrm>
        <a:custGeom>
          <a:avLst/>
          <a:gdLst/>
          <a:ahLst/>
          <a:cxnLst/>
          <a:rect l="0" t="0" r="0" b="0"/>
          <a:pathLst>
            <a:path>
              <a:moveTo>
                <a:pt x="0" y="9206"/>
              </a:moveTo>
              <a:lnTo>
                <a:pt x="3618927" y="9206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2784C3-3337-4CCE-9C63-EFD4C5F38C09}">
      <dsp:nvSpPr>
        <dsp:cNvPr id="0" name=""/>
        <dsp:cNvSpPr/>
      </dsp:nvSpPr>
      <dsp:spPr>
        <a:xfrm rot="1670706">
          <a:off x="3647643" y="4192093"/>
          <a:ext cx="3103737" cy="18413"/>
        </a:xfrm>
        <a:custGeom>
          <a:avLst/>
          <a:gdLst/>
          <a:ahLst/>
          <a:cxnLst/>
          <a:rect l="0" t="0" r="0" b="0"/>
          <a:pathLst>
            <a:path>
              <a:moveTo>
                <a:pt x="0" y="9206"/>
              </a:moveTo>
              <a:lnTo>
                <a:pt x="3103737" y="9206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1E58BA-2FCE-4A07-810D-3CC2CC58294F}">
      <dsp:nvSpPr>
        <dsp:cNvPr id="0" name=""/>
        <dsp:cNvSpPr/>
      </dsp:nvSpPr>
      <dsp:spPr>
        <a:xfrm rot="1029424">
          <a:off x="3770249" y="3761173"/>
          <a:ext cx="2565312" cy="18413"/>
        </a:xfrm>
        <a:custGeom>
          <a:avLst/>
          <a:gdLst/>
          <a:ahLst/>
          <a:cxnLst/>
          <a:rect l="0" t="0" r="0" b="0"/>
          <a:pathLst>
            <a:path>
              <a:moveTo>
                <a:pt x="0" y="9206"/>
              </a:moveTo>
              <a:lnTo>
                <a:pt x="2565312" y="9206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80F33-0E65-410E-88F6-AF540DCCB7DF}">
      <dsp:nvSpPr>
        <dsp:cNvPr id="0" name=""/>
        <dsp:cNvSpPr/>
      </dsp:nvSpPr>
      <dsp:spPr>
        <a:xfrm rot="343731">
          <a:off x="3822583" y="3397471"/>
          <a:ext cx="1900244" cy="18413"/>
        </a:xfrm>
        <a:custGeom>
          <a:avLst/>
          <a:gdLst/>
          <a:ahLst/>
          <a:cxnLst/>
          <a:rect l="0" t="0" r="0" b="0"/>
          <a:pathLst>
            <a:path>
              <a:moveTo>
                <a:pt x="0" y="9206"/>
              </a:moveTo>
              <a:lnTo>
                <a:pt x="1900244" y="9206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70A9A1-12FE-44BB-A24E-688A7F5C753C}">
      <dsp:nvSpPr>
        <dsp:cNvPr id="0" name=""/>
        <dsp:cNvSpPr/>
      </dsp:nvSpPr>
      <dsp:spPr>
        <a:xfrm rot="21306051">
          <a:off x="3824184" y="3157578"/>
          <a:ext cx="1720958" cy="18413"/>
        </a:xfrm>
        <a:custGeom>
          <a:avLst/>
          <a:gdLst/>
          <a:ahLst/>
          <a:cxnLst/>
          <a:rect l="0" t="0" r="0" b="0"/>
          <a:pathLst>
            <a:path>
              <a:moveTo>
                <a:pt x="0" y="9206"/>
              </a:moveTo>
              <a:lnTo>
                <a:pt x="1720958" y="9206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2F648E-12DE-4180-A7F7-CBBA38413538}">
      <dsp:nvSpPr>
        <dsp:cNvPr id="0" name=""/>
        <dsp:cNvSpPr/>
      </dsp:nvSpPr>
      <dsp:spPr>
        <a:xfrm rot="20630242">
          <a:off x="3779733" y="2817349"/>
          <a:ext cx="2408362" cy="18413"/>
        </a:xfrm>
        <a:custGeom>
          <a:avLst/>
          <a:gdLst/>
          <a:ahLst/>
          <a:cxnLst/>
          <a:rect l="0" t="0" r="0" b="0"/>
          <a:pathLst>
            <a:path>
              <a:moveTo>
                <a:pt x="0" y="9206"/>
              </a:moveTo>
              <a:lnTo>
                <a:pt x="2408362" y="9206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AADDA4-5549-442B-8245-711871E6940B}">
      <dsp:nvSpPr>
        <dsp:cNvPr id="0" name=""/>
        <dsp:cNvSpPr/>
      </dsp:nvSpPr>
      <dsp:spPr>
        <a:xfrm rot="20055232">
          <a:off x="3682497" y="2444789"/>
          <a:ext cx="2917849" cy="18413"/>
        </a:xfrm>
        <a:custGeom>
          <a:avLst/>
          <a:gdLst/>
          <a:ahLst/>
          <a:cxnLst/>
          <a:rect l="0" t="0" r="0" b="0"/>
          <a:pathLst>
            <a:path>
              <a:moveTo>
                <a:pt x="0" y="9206"/>
              </a:moveTo>
              <a:lnTo>
                <a:pt x="2917849" y="9206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513C1-0A87-4544-8FB2-B2872747E90B}">
      <dsp:nvSpPr>
        <dsp:cNvPr id="0" name=""/>
        <dsp:cNvSpPr/>
      </dsp:nvSpPr>
      <dsp:spPr>
        <a:xfrm rot="19436463">
          <a:off x="3504661" y="1992618"/>
          <a:ext cx="3368336" cy="18413"/>
        </a:xfrm>
        <a:custGeom>
          <a:avLst/>
          <a:gdLst/>
          <a:ahLst/>
          <a:cxnLst/>
          <a:rect l="0" t="0" r="0" b="0"/>
          <a:pathLst>
            <a:path>
              <a:moveTo>
                <a:pt x="0" y="9206"/>
              </a:moveTo>
              <a:lnTo>
                <a:pt x="3368336" y="9206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AF12DE-7576-4262-B272-BC1ABA7E49AC}">
      <dsp:nvSpPr>
        <dsp:cNvPr id="0" name=""/>
        <dsp:cNvSpPr/>
      </dsp:nvSpPr>
      <dsp:spPr>
        <a:xfrm>
          <a:off x="0" y="2798586"/>
          <a:ext cx="5840649" cy="1099076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0A110-F320-4C91-AF75-0820BB094E76}">
      <dsp:nvSpPr>
        <dsp:cNvPr id="0" name=""/>
        <dsp:cNvSpPr/>
      </dsp:nvSpPr>
      <dsp:spPr>
        <a:xfrm>
          <a:off x="5348118" y="362959"/>
          <a:ext cx="3277394" cy="659446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chemeClr val="bg1">
                  <a:lumMod val="95000"/>
                  <a:lumOff val="5000"/>
                </a:schemeClr>
              </a:solidFill>
            </a:rPr>
            <a:t>Noun</a:t>
          </a:r>
          <a:endParaRPr lang="en-US" sz="2800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5828081" y="459533"/>
        <a:ext cx="2317468" cy="466298"/>
      </dsp:txXfrm>
    </dsp:sp>
    <dsp:sp modelId="{FA76FCB6-7538-462C-B6A6-1753871FE779}">
      <dsp:nvSpPr>
        <dsp:cNvPr id="0" name=""/>
        <dsp:cNvSpPr/>
      </dsp:nvSpPr>
      <dsp:spPr>
        <a:xfrm>
          <a:off x="5431348" y="1185766"/>
          <a:ext cx="3312272" cy="659446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Pronoun</a:t>
          </a:r>
          <a:endParaRPr lang="en-US" sz="900" b="1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5916419" y="1282340"/>
        <a:ext cx="2342130" cy="466298"/>
      </dsp:txXfrm>
    </dsp:sp>
    <dsp:sp modelId="{04B22BF0-239F-4B89-BCA0-68134E4D609F}">
      <dsp:nvSpPr>
        <dsp:cNvPr id="0" name=""/>
        <dsp:cNvSpPr/>
      </dsp:nvSpPr>
      <dsp:spPr>
        <a:xfrm>
          <a:off x="5318814" y="1883791"/>
          <a:ext cx="3560699" cy="659446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Adjective</a:t>
          </a:r>
          <a:endParaRPr lang="en-US" sz="3000" b="1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5840266" y="1980365"/>
        <a:ext cx="2517795" cy="466298"/>
      </dsp:txXfrm>
    </dsp:sp>
    <dsp:sp modelId="{F2DF6DA2-1B93-4856-BB67-1994DFA2EF65}">
      <dsp:nvSpPr>
        <dsp:cNvPr id="0" name=""/>
        <dsp:cNvSpPr/>
      </dsp:nvSpPr>
      <dsp:spPr>
        <a:xfrm>
          <a:off x="5384447" y="2626917"/>
          <a:ext cx="3503749" cy="659446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Verb</a:t>
          </a:r>
          <a:endParaRPr lang="en-US" sz="3000" b="1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5897559" y="2723491"/>
        <a:ext cx="2477525" cy="466298"/>
      </dsp:txXfrm>
    </dsp:sp>
    <dsp:sp modelId="{ABBD4CAC-F8B9-40FD-882D-3490C9D3A924}">
      <dsp:nvSpPr>
        <dsp:cNvPr id="0" name=""/>
        <dsp:cNvSpPr/>
      </dsp:nvSpPr>
      <dsp:spPr>
        <a:xfrm>
          <a:off x="5510207" y="3327323"/>
          <a:ext cx="3516299" cy="659446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Adverb</a:t>
          </a:r>
          <a:endParaRPr lang="en-US" sz="3000" b="1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6025157" y="3423897"/>
        <a:ext cx="2486399" cy="466298"/>
      </dsp:txXfrm>
    </dsp:sp>
    <dsp:sp modelId="{490A445D-A6F6-4213-95D4-D7DC93DA028B}">
      <dsp:nvSpPr>
        <dsp:cNvPr id="0" name=""/>
        <dsp:cNvSpPr/>
      </dsp:nvSpPr>
      <dsp:spPr>
        <a:xfrm>
          <a:off x="5491030" y="4097776"/>
          <a:ext cx="3380664" cy="659446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Priposition</a:t>
          </a:r>
          <a:endParaRPr lang="en-US" sz="3000" b="1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5986117" y="4194350"/>
        <a:ext cx="2390490" cy="466298"/>
      </dsp:txXfrm>
    </dsp:sp>
    <dsp:sp modelId="{CE843B6F-596C-48D8-92EB-5A23954E2888}">
      <dsp:nvSpPr>
        <dsp:cNvPr id="0" name=""/>
        <dsp:cNvSpPr/>
      </dsp:nvSpPr>
      <dsp:spPr>
        <a:xfrm>
          <a:off x="5451673" y="4906081"/>
          <a:ext cx="3412423" cy="659446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Conjuntion</a:t>
          </a:r>
          <a:endParaRPr lang="en-US" sz="3000" b="1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5951411" y="5002655"/>
        <a:ext cx="2412947" cy="466298"/>
      </dsp:txXfrm>
    </dsp:sp>
    <dsp:sp modelId="{3D10FF43-CBDF-449B-879A-1638FD2ADFAF}">
      <dsp:nvSpPr>
        <dsp:cNvPr id="0" name=""/>
        <dsp:cNvSpPr/>
      </dsp:nvSpPr>
      <dsp:spPr>
        <a:xfrm flipH="1">
          <a:off x="5415804" y="5670140"/>
          <a:ext cx="3585962" cy="683377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Interjection</a:t>
          </a:r>
          <a:endParaRPr lang="en-US" sz="3000" b="1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5940956" y="5770218"/>
        <a:ext cx="2535658" cy="483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8AE00-5F40-48C3-9EC2-829AA3258CB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66C9D-C5A6-45E8-9847-4CAA18EA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65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2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4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4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6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97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1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9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7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51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97205-E7DD-47FB-8ECA-B56F05050DBA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72D72-B19B-4EC7-876B-6D56B625C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93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1" y="649287"/>
            <a:ext cx="10769600" cy="55483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234267" y="1964267"/>
            <a:ext cx="591815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Welcome</a:t>
            </a:r>
            <a:endParaRPr lang="en-US" sz="6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05780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9394" y="299559"/>
            <a:ext cx="5184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Look at the picture</a:t>
            </a:r>
            <a:r>
              <a:rPr lang="en-US" sz="4400" b="1" i="1" dirty="0" smtClean="0"/>
              <a:t>.</a:t>
            </a:r>
            <a:endParaRPr lang="en-US" sz="4400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77" y="1179360"/>
            <a:ext cx="4540468" cy="23678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310428" y="3547242"/>
            <a:ext cx="32179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Rima is a </a:t>
            </a:r>
            <a:r>
              <a:rPr lang="en-US" sz="3200" dirty="0" smtClean="0">
                <a:solidFill>
                  <a:srgbClr val="FF0000"/>
                </a:solidFill>
              </a:rPr>
              <a:t>good </a:t>
            </a:r>
            <a:r>
              <a:rPr lang="en-US" sz="3200" dirty="0" smtClean="0">
                <a:solidFill>
                  <a:schemeClr val="bg1"/>
                </a:solidFill>
              </a:rPr>
              <a:t>girl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377" y="1210892"/>
            <a:ext cx="3904197" cy="22071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6858000" y="3547242"/>
            <a:ext cx="31625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Roni</a:t>
            </a:r>
            <a:r>
              <a:rPr lang="en-US" sz="3200" dirty="0" smtClean="0">
                <a:solidFill>
                  <a:schemeClr val="bg1"/>
                </a:solidFill>
              </a:rPr>
              <a:t> is very </a:t>
            </a:r>
            <a:r>
              <a:rPr lang="en-US" sz="3200" dirty="0" err="1" smtClean="0">
                <a:solidFill>
                  <a:srgbClr val="FF0000"/>
                </a:solidFill>
              </a:rPr>
              <a:t>claver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98179" y="4288221"/>
            <a:ext cx="2617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Good, </a:t>
            </a:r>
            <a:r>
              <a:rPr lang="en-US" sz="3200" dirty="0" err="1" smtClean="0">
                <a:solidFill>
                  <a:srgbClr val="FF0000"/>
                </a:solidFill>
              </a:rPr>
              <a:t>claver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815255" y="4541865"/>
            <a:ext cx="3346359" cy="331131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573933" y="4415042"/>
            <a:ext cx="17307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Adjective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4952" y="5365439"/>
            <a:ext cx="5927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The word Adjective means adding.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94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9394" y="299559"/>
            <a:ext cx="5184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Look at the picture</a:t>
            </a:r>
            <a:r>
              <a:rPr lang="en-US" sz="4400" b="1" i="1" dirty="0" smtClean="0"/>
              <a:t>.</a:t>
            </a:r>
            <a:endParaRPr lang="en-US" sz="4400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11" y="1069000"/>
            <a:ext cx="5664150" cy="3171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61" y="1161843"/>
            <a:ext cx="5664151" cy="3171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332038" y="4240924"/>
            <a:ext cx="3766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Mina </a:t>
            </a:r>
            <a:r>
              <a:rPr lang="en-US" sz="3600" dirty="0" smtClean="0">
                <a:solidFill>
                  <a:srgbClr val="FF0000"/>
                </a:solidFill>
              </a:rPr>
              <a:t>reads </a:t>
            </a:r>
            <a:r>
              <a:rPr lang="en-US" sz="3600" dirty="0" smtClean="0">
                <a:solidFill>
                  <a:schemeClr val="bg1"/>
                </a:solidFill>
              </a:rPr>
              <a:t>a book.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11154" y="4333767"/>
            <a:ext cx="47248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</a:rPr>
              <a:t>R</a:t>
            </a:r>
            <a:r>
              <a:rPr lang="en-US" sz="3600" dirty="0" err="1" smtClean="0">
                <a:solidFill>
                  <a:schemeClr val="bg1"/>
                </a:solidFill>
              </a:rPr>
              <a:t>ina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goses</a:t>
            </a:r>
            <a:r>
              <a:rPr lang="en-US" sz="3600" dirty="0" smtClean="0">
                <a:solidFill>
                  <a:schemeClr val="bg1"/>
                </a:solidFill>
              </a:rPr>
              <a:t> to </a:t>
            </a:r>
            <a:r>
              <a:rPr lang="en-US" sz="3600" dirty="0" err="1" smtClean="0">
                <a:solidFill>
                  <a:schemeClr val="bg1"/>
                </a:solidFill>
              </a:rPr>
              <a:t>madrasha</a:t>
            </a:r>
            <a:r>
              <a:rPr lang="en-US" sz="3600" dirty="0" smtClean="0">
                <a:solidFill>
                  <a:schemeClr val="bg1"/>
                </a:solidFill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27078" y="4918833"/>
            <a:ext cx="2397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Reads,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goses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/>
          </a:p>
        </p:txBody>
      </p:sp>
      <p:sp>
        <p:nvSpPr>
          <p:cNvPr id="8" name="Right Arrow 7"/>
          <p:cNvSpPr/>
          <p:nvPr/>
        </p:nvSpPr>
        <p:spPr>
          <a:xfrm>
            <a:off x="4050703" y="5157727"/>
            <a:ext cx="3346359" cy="331131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803931" y="5062115"/>
            <a:ext cx="959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Verb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0900" y="5759330"/>
            <a:ext cx="100859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 verb is a word used  for saying something about a person or thing.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77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9394" y="299559"/>
            <a:ext cx="5184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Look at the picture</a:t>
            </a:r>
            <a:r>
              <a:rPr lang="en-US" sz="4400" b="1" i="1" dirty="0" smtClean="0"/>
              <a:t>.</a:t>
            </a:r>
            <a:endParaRPr lang="en-US" sz="4400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9" y="1068999"/>
            <a:ext cx="4907311" cy="23678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4" y="3657600"/>
            <a:ext cx="298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They walk </a:t>
            </a:r>
            <a:r>
              <a:rPr lang="en-US" sz="3200" dirty="0" smtClean="0">
                <a:solidFill>
                  <a:srgbClr val="FF0000"/>
                </a:solidFill>
              </a:rPr>
              <a:t>slowly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076" y="1068999"/>
            <a:ext cx="5194738" cy="24094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46076" y="3657600"/>
            <a:ext cx="45588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She is a </a:t>
            </a:r>
            <a:r>
              <a:rPr lang="en-US" sz="3200" dirty="0" smtClean="0">
                <a:solidFill>
                  <a:srgbClr val="FF0000"/>
                </a:solidFill>
              </a:rPr>
              <a:t>very </a:t>
            </a:r>
            <a:r>
              <a:rPr lang="en-US" sz="3200" dirty="0" smtClean="0">
                <a:solidFill>
                  <a:schemeClr val="bg1"/>
                </a:solidFill>
              </a:rPr>
              <a:t>beautiful girl.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4" y="4242375"/>
            <a:ext cx="2139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Slowly, very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3428351" y="4534762"/>
            <a:ext cx="3346359" cy="331131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412036" y="4407939"/>
            <a:ext cx="1382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Adverb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6014" y="5392331"/>
            <a:ext cx="9390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An Adverb qualifies anything except a Noun or Pronoun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53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 animBg="1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9394" y="299559"/>
            <a:ext cx="5184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Look at the picture</a:t>
            </a:r>
            <a:r>
              <a:rPr lang="en-US" sz="4400" b="1" i="1" dirty="0" smtClean="0"/>
              <a:t>.</a:t>
            </a:r>
            <a:endParaRPr lang="en-US" sz="4400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65" y="1116297"/>
            <a:ext cx="4934607" cy="222599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8370" y="3294993"/>
            <a:ext cx="5815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Mina writes </a:t>
            </a:r>
            <a:r>
              <a:rPr lang="en-US" sz="3200" dirty="0" smtClean="0">
                <a:solidFill>
                  <a:schemeClr val="bg1"/>
                </a:solidFill>
              </a:rPr>
              <a:t>a letter </a:t>
            </a:r>
            <a:r>
              <a:rPr lang="en-US" sz="3200" dirty="0" smtClean="0">
                <a:solidFill>
                  <a:srgbClr val="FF0000"/>
                </a:solidFill>
              </a:rPr>
              <a:t>to</a:t>
            </a:r>
            <a:r>
              <a:rPr lang="en-US" sz="3200" dirty="0" smtClean="0">
                <a:solidFill>
                  <a:schemeClr val="bg1"/>
                </a:solidFill>
              </a:rPr>
              <a:t> her </a:t>
            </a:r>
            <a:r>
              <a:rPr lang="en-US" sz="3200" dirty="0" err="1" smtClean="0">
                <a:solidFill>
                  <a:schemeClr val="bg1"/>
                </a:solidFill>
              </a:rPr>
              <a:t>brither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106" y="1044308"/>
            <a:ext cx="4920722" cy="24015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79631" y="3406803"/>
            <a:ext cx="4562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Rana</a:t>
            </a:r>
            <a:r>
              <a:rPr lang="en-US" sz="3200" dirty="0" smtClean="0">
                <a:solidFill>
                  <a:schemeClr val="bg1"/>
                </a:solidFill>
              </a:rPr>
              <a:t> reads </a:t>
            </a:r>
            <a:r>
              <a:rPr lang="en-US" sz="3200" dirty="0" smtClean="0">
                <a:solidFill>
                  <a:srgbClr val="FF0000"/>
                </a:solidFill>
              </a:rPr>
              <a:t>with</a:t>
            </a:r>
            <a:r>
              <a:rPr lang="en-US" sz="3200" dirty="0" smtClean="0">
                <a:solidFill>
                  <a:schemeClr val="bg1"/>
                </a:solidFill>
              </a:rPr>
              <a:t> her sister.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7002" y="3991578"/>
            <a:ext cx="14952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To, with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3133272" y="4193725"/>
            <a:ext cx="3346359" cy="331131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921056" y="4066902"/>
            <a:ext cx="2090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Preposition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4894" y="4838813"/>
            <a:ext cx="97204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 Preposition is a word placed before a noun or pronoun.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9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 animBg="1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9394" y="299559"/>
            <a:ext cx="5184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Look at the picture</a:t>
            </a:r>
            <a:r>
              <a:rPr lang="en-US" sz="4400" b="1" i="1" dirty="0" smtClean="0"/>
              <a:t>.</a:t>
            </a:r>
            <a:endParaRPr lang="en-US" sz="4400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475" y="1069000"/>
            <a:ext cx="2437579" cy="27620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98717" y="3800243"/>
            <a:ext cx="3759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</a:rPr>
              <a:t>Sila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and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Shilpy</a:t>
            </a:r>
            <a:r>
              <a:rPr lang="en-US" sz="2800" dirty="0" smtClean="0">
                <a:solidFill>
                  <a:schemeClr val="bg1"/>
                </a:solidFill>
              </a:rPr>
              <a:t> are sister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416" y="1069000"/>
            <a:ext cx="2617240" cy="26574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57234" y="3769466"/>
            <a:ext cx="5033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Dlip</a:t>
            </a:r>
            <a:r>
              <a:rPr lang="en-US" sz="3200" dirty="0" smtClean="0">
                <a:solidFill>
                  <a:schemeClr val="bg1"/>
                </a:solidFill>
              </a:rPr>
              <a:t> is a boy </a:t>
            </a:r>
            <a:r>
              <a:rPr lang="en-US" sz="3200" dirty="0" smtClean="0">
                <a:solidFill>
                  <a:srgbClr val="FF0000"/>
                </a:solidFill>
              </a:rPr>
              <a:t>but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diba</a:t>
            </a:r>
            <a:r>
              <a:rPr lang="en-US" sz="3200" dirty="0" smtClean="0">
                <a:solidFill>
                  <a:schemeClr val="bg1"/>
                </a:solidFill>
              </a:rPr>
              <a:t> is a girl.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65514" y="4620986"/>
            <a:ext cx="1620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And, but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284964" y="4782422"/>
            <a:ext cx="3346359" cy="331131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095603" y="4620984"/>
            <a:ext cx="22060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Conjunction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98717" y="5337022"/>
            <a:ext cx="95670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 Conjunction is a word used to join words or </a:t>
            </a:r>
            <a:r>
              <a:rPr lang="en-US" sz="3200" dirty="0" err="1" smtClean="0">
                <a:solidFill>
                  <a:schemeClr val="bg1"/>
                </a:solidFill>
              </a:rPr>
              <a:t>sentense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9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9" grpId="0" animBg="1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9394" y="299559"/>
            <a:ext cx="5184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Look at the picture</a:t>
            </a:r>
            <a:r>
              <a:rPr lang="en-US" sz="4400" b="1" i="1" dirty="0" smtClean="0"/>
              <a:t>.</a:t>
            </a:r>
            <a:endParaRPr lang="en-US" sz="4400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432" y="1069000"/>
            <a:ext cx="3907867" cy="24062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038" y="1069000"/>
            <a:ext cx="4193287" cy="23482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3944" y="3575770"/>
            <a:ext cx="37519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Oh!</a:t>
            </a:r>
            <a:r>
              <a:rPr lang="en-US" sz="3200" dirty="0" smtClean="0">
                <a:solidFill>
                  <a:schemeClr val="bg1"/>
                </a:solidFill>
              </a:rPr>
              <a:t> What a nice view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98038" y="3544447"/>
            <a:ext cx="42780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Hurrah! </a:t>
            </a:r>
            <a:r>
              <a:rPr lang="en-US" sz="3200" dirty="0" smtClean="0">
                <a:solidFill>
                  <a:schemeClr val="bg1"/>
                </a:solidFill>
              </a:rPr>
              <a:t>Today is holiday.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66193" y="4244653"/>
            <a:ext cx="21255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Oh </a:t>
            </a:r>
            <a:r>
              <a:rPr lang="en-US" sz="3200" dirty="0" smtClean="0">
                <a:solidFill>
                  <a:srgbClr val="FF0000"/>
                </a:solidFill>
              </a:rPr>
              <a:t>, Hurrah</a:t>
            </a:r>
            <a:endParaRPr lang="en-US" sz="3200" dirty="0"/>
          </a:p>
        </p:txBody>
      </p:sp>
      <p:sp>
        <p:nvSpPr>
          <p:cNvPr id="8" name="Right Arrow 7"/>
          <p:cNvSpPr/>
          <p:nvPr/>
        </p:nvSpPr>
        <p:spPr>
          <a:xfrm>
            <a:off x="3591711" y="4440415"/>
            <a:ext cx="3346359" cy="331131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634230" y="4256428"/>
            <a:ext cx="21209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Interjection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8897" y="5025190"/>
            <a:ext cx="10781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An Interjection  is a word which expresses some sudden feeling.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67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 animBg="1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73821" y="1012062"/>
            <a:ext cx="4980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Individual work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64690" y="2459420"/>
            <a:ext cx="5789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What kind of parts of speech?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3862" y="4740454"/>
            <a:ext cx="17187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Solution:</a:t>
            </a:r>
            <a:endParaRPr lang="en-US" sz="3200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61107" y="4740454"/>
            <a:ext cx="3277394" cy="659446"/>
            <a:chOff x="5348118" y="362959"/>
            <a:chExt cx="3277394" cy="659446"/>
          </a:xfrm>
        </p:grpSpPr>
        <p:sp>
          <p:nvSpPr>
            <p:cNvPr id="27" name="Oval 26"/>
            <p:cNvSpPr/>
            <p:nvPr/>
          </p:nvSpPr>
          <p:spPr>
            <a:xfrm>
              <a:off x="5348118" y="362959"/>
              <a:ext cx="3277394" cy="659446"/>
            </a:xfrm>
            <a:prstGeom prst="ellipse">
              <a:avLst/>
            </a:prstGeom>
            <a:no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Oval 4"/>
            <p:cNvSpPr/>
            <p:nvPr/>
          </p:nvSpPr>
          <p:spPr>
            <a:xfrm>
              <a:off x="5828081" y="459533"/>
              <a:ext cx="2317468" cy="466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</a:rPr>
                <a:t>Noun</a:t>
              </a:r>
              <a:endParaRPr lang="en-US" sz="2800" kern="1200" dirty="0">
                <a:solidFill>
                  <a:schemeClr val="bg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714444" y="4703118"/>
            <a:ext cx="3312272" cy="659446"/>
            <a:chOff x="5431348" y="1185766"/>
            <a:chExt cx="3312272" cy="659446"/>
          </a:xfrm>
        </p:grpSpPr>
        <p:sp>
          <p:nvSpPr>
            <p:cNvPr id="25" name="Oval 24"/>
            <p:cNvSpPr/>
            <p:nvPr/>
          </p:nvSpPr>
          <p:spPr>
            <a:xfrm>
              <a:off x="5431348" y="1185766"/>
              <a:ext cx="3312272" cy="659446"/>
            </a:xfrm>
            <a:prstGeom prst="ellipse">
              <a:avLst/>
            </a:prstGeom>
            <a:no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Oval 6"/>
            <p:cNvSpPr/>
            <p:nvPr/>
          </p:nvSpPr>
          <p:spPr>
            <a:xfrm>
              <a:off x="5916419" y="1282340"/>
              <a:ext cx="2342130" cy="466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</a:rPr>
                <a:t>Pronoun</a:t>
              </a:r>
              <a:endParaRPr lang="en-US" sz="900" b="1" kern="1200" dirty="0">
                <a:solidFill>
                  <a:schemeClr val="bg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863894" y="4723877"/>
            <a:ext cx="3560699" cy="659446"/>
            <a:chOff x="5318814" y="1883791"/>
            <a:chExt cx="3560699" cy="659446"/>
          </a:xfrm>
        </p:grpSpPr>
        <p:sp>
          <p:nvSpPr>
            <p:cNvPr id="23" name="Oval 22"/>
            <p:cNvSpPr/>
            <p:nvPr/>
          </p:nvSpPr>
          <p:spPr>
            <a:xfrm>
              <a:off x="5318814" y="1883791"/>
              <a:ext cx="3560699" cy="659446"/>
            </a:xfrm>
            <a:prstGeom prst="ellipse">
              <a:avLst/>
            </a:prstGeom>
            <a:no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8"/>
            <p:cNvSpPr/>
            <p:nvPr/>
          </p:nvSpPr>
          <p:spPr>
            <a:xfrm>
              <a:off x="5840266" y="1980365"/>
              <a:ext cx="2517795" cy="466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b="1" kern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</a:rPr>
                <a:t>Adjective</a:t>
              </a:r>
              <a:endParaRPr lang="en-US" sz="3000" b="1" kern="1200" dirty="0">
                <a:solidFill>
                  <a:schemeClr val="bg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8070294" y="4665783"/>
            <a:ext cx="3503749" cy="659446"/>
            <a:chOff x="5384447" y="2626917"/>
            <a:chExt cx="3503749" cy="659446"/>
          </a:xfrm>
        </p:grpSpPr>
        <p:sp>
          <p:nvSpPr>
            <p:cNvPr id="21" name="Oval 20"/>
            <p:cNvSpPr/>
            <p:nvPr/>
          </p:nvSpPr>
          <p:spPr>
            <a:xfrm>
              <a:off x="5384447" y="2626917"/>
              <a:ext cx="3503749" cy="659446"/>
            </a:xfrm>
            <a:prstGeom prst="ellipse">
              <a:avLst/>
            </a:prstGeom>
            <a:no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Oval 10"/>
            <p:cNvSpPr/>
            <p:nvPr/>
          </p:nvSpPr>
          <p:spPr>
            <a:xfrm>
              <a:off x="5897559" y="2723491"/>
              <a:ext cx="2477525" cy="466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b="1" kern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</a:rPr>
                <a:t>Verb</a:t>
              </a:r>
              <a:endParaRPr lang="en-US" sz="3000" b="1" kern="1200" dirty="0">
                <a:solidFill>
                  <a:schemeClr val="bg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337415" y="5514675"/>
            <a:ext cx="3516299" cy="659446"/>
            <a:chOff x="5510207" y="3327323"/>
            <a:chExt cx="3516299" cy="659446"/>
          </a:xfrm>
        </p:grpSpPr>
        <p:sp>
          <p:nvSpPr>
            <p:cNvPr id="19" name="Oval 18"/>
            <p:cNvSpPr/>
            <p:nvPr/>
          </p:nvSpPr>
          <p:spPr>
            <a:xfrm>
              <a:off x="5510207" y="3327323"/>
              <a:ext cx="3516299" cy="659446"/>
            </a:xfrm>
            <a:prstGeom prst="ellipse">
              <a:avLst/>
            </a:prstGeom>
            <a:no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Oval 12"/>
            <p:cNvSpPr/>
            <p:nvPr/>
          </p:nvSpPr>
          <p:spPr>
            <a:xfrm>
              <a:off x="6025157" y="3423897"/>
              <a:ext cx="2486399" cy="466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b="1" kern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</a:rPr>
                <a:t>Adverb</a:t>
              </a:r>
              <a:endParaRPr lang="en-US" sz="3000" b="1" kern="1200" dirty="0">
                <a:solidFill>
                  <a:schemeClr val="bg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478743" y="5514675"/>
            <a:ext cx="3380664" cy="659446"/>
            <a:chOff x="5491030" y="4097776"/>
            <a:chExt cx="3380664" cy="659446"/>
          </a:xfrm>
        </p:grpSpPr>
        <p:sp>
          <p:nvSpPr>
            <p:cNvPr id="17" name="Oval 16"/>
            <p:cNvSpPr/>
            <p:nvPr/>
          </p:nvSpPr>
          <p:spPr>
            <a:xfrm>
              <a:off x="5491030" y="4097776"/>
              <a:ext cx="3380664" cy="659446"/>
            </a:xfrm>
            <a:prstGeom prst="ellipse">
              <a:avLst/>
            </a:prstGeom>
            <a:no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Oval 14"/>
            <p:cNvSpPr/>
            <p:nvPr/>
          </p:nvSpPr>
          <p:spPr>
            <a:xfrm>
              <a:off x="5986117" y="4194350"/>
              <a:ext cx="2390490" cy="466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b="1" kern="1200" dirty="0" err="1" smtClean="0">
                  <a:solidFill>
                    <a:schemeClr val="bg1">
                      <a:lumMod val="95000"/>
                      <a:lumOff val="5000"/>
                    </a:schemeClr>
                  </a:solidFill>
                </a:rPr>
                <a:t>Priposition</a:t>
              </a:r>
              <a:endParaRPr lang="en-US" sz="3000" b="1" kern="1200" dirty="0">
                <a:solidFill>
                  <a:schemeClr val="bg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015118" y="5548226"/>
            <a:ext cx="3412423" cy="659446"/>
            <a:chOff x="5451673" y="4906081"/>
            <a:chExt cx="3412423" cy="659446"/>
          </a:xfrm>
        </p:grpSpPr>
        <p:sp>
          <p:nvSpPr>
            <p:cNvPr id="15" name="Oval 14"/>
            <p:cNvSpPr/>
            <p:nvPr/>
          </p:nvSpPr>
          <p:spPr>
            <a:xfrm>
              <a:off x="5451673" y="4906081"/>
              <a:ext cx="3412423" cy="659446"/>
            </a:xfrm>
            <a:prstGeom prst="ellipse">
              <a:avLst/>
            </a:prstGeom>
            <a:no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Oval 16"/>
            <p:cNvSpPr/>
            <p:nvPr/>
          </p:nvSpPr>
          <p:spPr>
            <a:xfrm>
              <a:off x="5951411" y="5002655"/>
              <a:ext cx="2412947" cy="466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b="1" kern="1200" dirty="0" err="1" smtClean="0">
                  <a:solidFill>
                    <a:schemeClr val="bg1">
                      <a:lumMod val="95000"/>
                      <a:lumOff val="5000"/>
                    </a:schemeClr>
                  </a:solidFill>
                </a:rPr>
                <a:t>Conjuntion</a:t>
              </a:r>
              <a:endParaRPr lang="en-US" sz="3000" b="1" kern="1200" dirty="0">
                <a:solidFill>
                  <a:schemeClr val="bg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8405874" y="5541741"/>
            <a:ext cx="3585962" cy="683377"/>
            <a:chOff x="5415804" y="5670140"/>
            <a:chExt cx="3585962" cy="683377"/>
          </a:xfrm>
        </p:grpSpPr>
        <p:sp>
          <p:nvSpPr>
            <p:cNvPr id="13" name="Oval 12"/>
            <p:cNvSpPr/>
            <p:nvPr/>
          </p:nvSpPr>
          <p:spPr>
            <a:xfrm flipH="1">
              <a:off x="5415804" y="5670140"/>
              <a:ext cx="3585962" cy="683377"/>
            </a:xfrm>
            <a:prstGeom prst="ellipse">
              <a:avLst/>
            </a:prstGeom>
            <a:no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l 18"/>
            <p:cNvSpPr/>
            <p:nvPr/>
          </p:nvSpPr>
          <p:spPr>
            <a:xfrm>
              <a:off x="5940956" y="5770218"/>
              <a:ext cx="2535658" cy="4832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b="1" kern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</a:rPr>
                <a:t>Interjection</a:t>
              </a:r>
              <a:endParaRPr lang="en-US" sz="3000" b="1" kern="1200" dirty="0">
                <a:solidFill>
                  <a:schemeClr val="bg1">
                    <a:lumMod val="95000"/>
                    <a:lumOff val="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871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381000"/>
            <a:ext cx="10546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Group  work: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828800"/>
            <a:ext cx="1085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Questions:  Find out the Nouns, Pronouns,  Verbs, Adjectives, and from the sentences: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3459480"/>
            <a:ext cx="8046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Tendulkar is a famous  player of India. </a:t>
            </a:r>
          </a:p>
          <a:p>
            <a:pPr marL="342900" indent="-34290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The goat gives us nutritious milk .</a:t>
            </a:r>
          </a:p>
          <a:p>
            <a:pPr marL="342900" indent="-34290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They  walk slowly.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02040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0120" y="640080"/>
            <a:ext cx="8717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Solution: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379459"/>
            <a:ext cx="10378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</a:rPr>
              <a:t>Nouns:</a:t>
            </a:r>
            <a:r>
              <a:rPr lang="en-US" sz="4000" b="1" dirty="0" smtClean="0">
                <a:solidFill>
                  <a:schemeClr val="bg1"/>
                </a:solidFill>
              </a:rPr>
              <a:t>   Tendulkar,   player,   India,   </a:t>
            </a:r>
            <a:r>
              <a:rPr lang="en-US" sz="4000" b="1" dirty="0" smtClean="0">
                <a:solidFill>
                  <a:schemeClr val="bg1"/>
                </a:solidFill>
              </a:rPr>
              <a:t>  </a:t>
            </a:r>
            <a:r>
              <a:rPr lang="en-US" sz="4000" b="1" dirty="0" smtClean="0">
                <a:solidFill>
                  <a:schemeClr val="bg1"/>
                </a:solidFill>
              </a:rPr>
              <a:t>goat,    milk</a:t>
            </a:r>
            <a:r>
              <a:rPr lang="en-US" sz="3200" b="1" dirty="0" smtClean="0">
                <a:solidFill>
                  <a:schemeClr val="bg1"/>
                </a:solidFill>
              </a:rPr>
              <a:t>,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2656731"/>
            <a:ext cx="8549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</a:rPr>
              <a:t>Pronouns  :</a:t>
            </a:r>
            <a:r>
              <a:rPr lang="en-US" sz="4000" b="1" dirty="0" smtClean="0">
                <a:solidFill>
                  <a:schemeClr val="bg1"/>
                </a:solidFill>
              </a:rPr>
              <a:t>      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</a:rPr>
              <a:t>us, they.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1140" y="3410784"/>
            <a:ext cx="6903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</a:rPr>
              <a:t>Verbs:</a:t>
            </a:r>
            <a:r>
              <a:rPr lang="en-US" sz="4000" b="1" dirty="0" smtClean="0">
                <a:solidFill>
                  <a:schemeClr val="bg1"/>
                </a:solidFill>
              </a:rPr>
              <a:t>   is, gives, walk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1140" y="4172784"/>
            <a:ext cx="6736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>
                <a:solidFill>
                  <a:schemeClr val="bg1"/>
                </a:solidFill>
              </a:rPr>
              <a:t>Adjectives:</a:t>
            </a:r>
            <a:r>
              <a:rPr lang="en-US" sz="3600" b="1" dirty="0" smtClean="0">
                <a:solidFill>
                  <a:schemeClr val="bg1"/>
                </a:solidFill>
              </a:rPr>
              <a:t>  famous.  </a:t>
            </a:r>
            <a:r>
              <a:rPr lang="en-US" sz="3600" b="1" dirty="0" err="1" smtClean="0">
                <a:solidFill>
                  <a:schemeClr val="bg1"/>
                </a:solidFill>
              </a:rPr>
              <a:t>Nutrious</a:t>
            </a:r>
            <a:r>
              <a:rPr lang="en-US" sz="3600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62380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3967" y="1499016"/>
            <a:ext cx="8064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Evaluation: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63711" y="2713220"/>
            <a:ext cx="5745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1.What is parts of speech? 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288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08847" y="392085"/>
            <a:ext cx="889647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i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Perpetua Titling MT" panose="02020502060505020804" pitchFamily="18" charset="0"/>
              </a:rPr>
              <a:t>Teacher’s</a:t>
            </a:r>
            <a:r>
              <a:rPr lang="en-US" sz="6600" i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 Introduction</a:t>
            </a:r>
            <a:endParaRPr lang="en-US" sz="6600" i="1" u="sng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0448" y="1768638"/>
            <a:ext cx="7944804" cy="31085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Md. </a:t>
            </a:r>
            <a:r>
              <a:rPr lang="en-US" sz="54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Soriful</a:t>
            </a:r>
            <a:r>
              <a:rPr lang="en-US" sz="54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 Islam</a:t>
            </a:r>
          </a:p>
          <a:p>
            <a:pPr algn="ctr"/>
            <a:r>
              <a:rPr lang="en-US" sz="54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Assistant Teacher</a:t>
            </a:r>
          </a:p>
          <a:p>
            <a:pPr algn="ctr"/>
            <a:r>
              <a:rPr lang="en-US" sz="40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Chowrapara</a:t>
            </a:r>
            <a:r>
              <a:rPr lang="en-US" sz="40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 </a:t>
            </a:r>
            <a:r>
              <a:rPr lang="en-US" sz="40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fazil</a:t>
            </a:r>
            <a:r>
              <a:rPr lang="en-US" sz="40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 </a:t>
            </a:r>
            <a:r>
              <a:rPr lang="en-US" sz="40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madrasha</a:t>
            </a:r>
            <a:endParaRPr lang="en-US" sz="4000" b="1" i="1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Lucida Calligraphy" panose="03010101010101010101" pitchFamily="66" charset="0"/>
            </a:endParaRPr>
          </a:p>
          <a:p>
            <a:pPr algn="ctr"/>
            <a:r>
              <a:rPr lang="en-US" sz="44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Niamatpur</a:t>
            </a:r>
            <a:r>
              <a:rPr lang="en-US" sz="44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, </a:t>
            </a:r>
            <a:r>
              <a:rPr lang="en-US" sz="44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Naogaon</a:t>
            </a:r>
            <a:r>
              <a:rPr lang="en-US" sz="44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Lucida Calligraphy" panose="03010101010101010101" pitchFamily="66" charset="0"/>
              </a:rPr>
              <a:t>.</a:t>
            </a:r>
          </a:p>
        </p:txBody>
      </p:sp>
      <p:pic>
        <p:nvPicPr>
          <p:cNvPr id="1026" name="Picture 2" descr="D:\Picture\AYUB Dextop Picture\IMG_002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085733" y="1768638"/>
            <a:ext cx="2665997" cy="32605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4724136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4184" y="974361"/>
            <a:ext cx="6265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Home work: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3967" y="2188564"/>
            <a:ext cx="89940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1. Give the </a:t>
            </a:r>
            <a:r>
              <a:rPr lang="en-US" sz="4400" b="1" dirty="0" smtClean="0">
                <a:solidFill>
                  <a:schemeClr val="bg1"/>
                </a:solidFill>
              </a:rPr>
              <a:t>definition all kind of parts of speech </a:t>
            </a:r>
            <a:r>
              <a:rPr lang="en-US" sz="4400" b="1" dirty="0" smtClean="0">
                <a:solidFill>
                  <a:schemeClr val="bg1"/>
                </a:solidFill>
              </a:rPr>
              <a:t>with examples. 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4411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8908" y="2350415"/>
            <a:ext cx="945786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Freestyle Script" panose="030804020302050B0404" pitchFamily="66" charset="0"/>
              </a:rPr>
              <a:t>THANK  YOU</a:t>
            </a:r>
            <a:endParaRPr lang="en-US" sz="13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1584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29640" y="787569"/>
            <a:ext cx="944341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u="sng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Lesson Introduction</a:t>
            </a:r>
            <a:endParaRPr lang="en-US" sz="8800" b="1" u="sng" cap="none" spc="0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74893" y="3649551"/>
            <a:ext cx="7955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Subject: English 2</a:t>
            </a:r>
            <a:r>
              <a:rPr lang="en-US" sz="4000" b="1" i="1" spc="50" baseline="3000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nd</a:t>
            </a:r>
            <a:r>
              <a:rPr lang="en-US" sz="4000" b="1" i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paper</a:t>
            </a:r>
            <a:endParaRPr lang="en-US" sz="4000" b="1" i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3591" y="2824699"/>
            <a:ext cx="2802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Class- Six</a:t>
            </a:r>
            <a:endParaRPr lang="en-US" sz="5400" b="1" i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54953" y="4338609"/>
            <a:ext cx="6995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Time: 5o minute</a:t>
            </a:r>
            <a:endParaRPr lang="en-US" sz="4000" b="1" i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4893" y="5067384"/>
            <a:ext cx="445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Date:2/11/2019</a:t>
            </a:r>
            <a:endParaRPr lang="en-US" sz="32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95525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6656" y="621792"/>
            <a:ext cx="11192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Franklin Gothic Medium" panose="020B0603020102020204" pitchFamily="34" charset="0"/>
              </a:rPr>
              <a:t>Learning outcome:----</a:t>
            </a:r>
            <a:endParaRPr lang="en-US" sz="6000" b="1" i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6656" y="2176039"/>
            <a:ext cx="102961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               Students will be able to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                                 </a:t>
            </a:r>
          </a:p>
          <a:p>
            <a:r>
              <a:rPr lang="en-US" sz="3600" b="1" i="1" dirty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            1.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learn the definition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of the parts of speech . </a:t>
            </a:r>
          </a:p>
          <a:p>
            <a:r>
              <a:rPr lang="en-US" sz="3600" b="1" i="1" dirty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          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 2.the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classification of parts of speech.</a:t>
            </a:r>
          </a:p>
          <a:p>
            <a:r>
              <a:rPr lang="en-US" sz="3600" b="1" i="1" dirty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           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3.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how to fill up the gap by parts of   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speech</a:t>
            </a:r>
            <a:r>
              <a:rPr lang="en-US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.</a:t>
            </a:r>
            <a:endParaRPr lang="en-US" sz="3600" b="1" i="1" dirty="0">
              <a:solidFill>
                <a:schemeClr val="bg1">
                  <a:lumMod val="95000"/>
                  <a:lumOff val="5000"/>
                </a:schemeClr>
              </a:solidFill>
              <a:latin typeface="Imprint MT Shadow" panose="0402060506030303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41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9518" y="457214"/>
            <a:ext cx="10713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Look at the picture</a:t>
            </a:r>
            <a:r>
              <a:rPr lang="en-US" sz="4400" b="1" i="1" dirty="0" smtClean="0"/>
              <a:t>.</a:t>
            </a:r>
            <a:endParaRPr lang="en-US" sz="4400" b="1" i="1" dirty="0"/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931" y="1549865"/>
            <a:ext cx="5283546" cy="2959073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394" y="1549866"/>
            <a:ext cx="4934607" cy="2861226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1623848" y="4578726"/>
            <a:ext cx="3421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Mina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rgbClr val="00B0F0"/>
                </a:solidFill>
              </a:rPr>
              <a:t>writes</a:t>
            </a:r>
            <a:r>
              <a:rPr lang="en-US" sz="3200" dirty="0" smtClean="0">
                <a:solidFill>
                  <a:schemeClr val="bg1"/>
                </a:solidFill>
              </a:rPr>
              <a:t> a</a:t>
            </a:r>
            <a:r>
              <a:rPr lang="en-US" sz="3200" dirty="0" smtClean="0">
                <a:solidFill>
                  <a:srgbClr val="FF0000"/>
                </a:solidFill>
              </a:rPr>
              <a:t> note</a:t>
            </a:r>
            <a:r>
              <a:rPr lang="en-US" sz="3200" dirty="0" smtClean="0">
                <a:solidFill>
                  <a:schemeClr val="bg1"/>
                </a:solidFill>
              </a:rPr>
              <a:t>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015656" y="4508938"/>
            <a:ext cx="3123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She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rgbClr val="00B0F0"/>
                </a:solidFill>
              </a:rPr>
              <a:t>reads</a:t>
            </a:r>
            <a:r>
              <a:rPr lang="en-US" sz="3200" dirty="0" smtClean="0">
                <a:solidFill>
                  <a:schemeClr val="bg1"/>
                </a:solidFill>
              </a:rPr>
              <a:t> a </a:t>
            </a:r>
            <a:r>
              <a:rPr lang="en-US" sz="3200" dirty="0" smtClean="0">
                <a:solidFill>
                  <a:srgbClr val="FF0000"/>
                </a:solidFill>
              </a:rPr>
              <a:t>book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1141423" y="5554768"/>
            <a:ext cx="9646920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AU" sz="3600" dirty="0" err="1" smtClean="0"/>
              <a:t>Ques</a:t>
            </a:r>
            <a:r>
              <a:rPr lang="en-AU" sz="3600" dirty="0" smtClean="0"/>
              <a:t>: What do you think about </a:t>
            </a:r>
            <a:r>
              <a:rPr lang="en-AU" sz="3600" dirty="0" smtClean="0"/>
              <a:t>colourful </a:t>
            </a:r>
            <a:r>
              <a:rPr lang="en-AU" sz="3600" dirty="0" err="1" smtClean="0"/>
              <a:t>wods</a:t>
            </a:r>
            <a:r>
              <a:rPr lang="en-AU" sz="3600" dirty="0" smtClean="0"/>
              <a:t>?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22753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7" grpId="0"/>
      <p:bldP spid="68" grpId="0"/>
      <p:bldP spid="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6541" y="1025780"/>
            <a:ext cx="105735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Todays our </a:t>
            </a:r>
            <a:r>
              <a:rPr lang="en-US" sz="66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topice</a:t>
            </a:r>
            <a:r>
              <a:rPr lang="en-US" sz="66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endParaRPr lang="en-US" sz="6600" b="1" i="1" u="sng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7859" y="2963917"/>
            <a:ext cx="78109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Parts of speech</a:t>
            </a:r>
            <a:endParaRPr lang="en-US" sz="9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12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20359833"/>
              </p:ext>
            </p:extLst>
          </p:nvPr>
        </p:nvGraphicFramePr>
        <p:xfrm>
          <a:off x="638504" y="173420"/>
          <a:ext cx="10744199" cy="655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02481" y="2979674"/>
            <a:ext cx="49514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Parts of speech</a:t>
            </a:r>
            <a:endParaRPr lang="en-US" sz="6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3683" y="567559"/>
            <a:ext cx="53602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Classifications of Part of speech</a:t>
            </a:r>
            <a:endParaRPr lang="en-US" sz="5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24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9518" y="457214"/>
            <a:ext cx="10713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Look at the picture</a:t>
            </a:r>
            <a:r>
              <a:rPr lang="en-US" sz="4400" b="1" i="1" dirty="0" smtClean="0"/>
              <a:t>.</a:t>
            </a:r>
            <a:endParaRPr lang="en-US" sz="4400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526" y="1226655"/>
            <a:ext cx="5774356" cy="30361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998" y="1236257"/>
            <a:ext cx="5179230" cy="29100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85998" y="4362298"/>
            <a:ext cx="49321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00B050"/>
                </a:solidFill>
              </a:rPr>
              <a:t>Rina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warks</a:t>
            </a:r>
            <a:r>
              <a:rPr lang="en-US" sz="3600" dirty="0" smtClean="0">
                <a:solidFill>
                  <a:schemeClr val="bg1"/>
                </a:solidFill>
              </a:rPr>
              <a:t> the computer.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5656" y="4333767"/>
            <a:ext cx="3766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Mina</a:t>
            </a:r>
            <a:r>
              <a:rPr lang="en-US" sz="3600" dirty="0" smtClean="0">
                <a:solidFill>
                  <a:schemeClr val="bg1"/>
                </a:solidFill>
              </a:rPr>
              <a:t> reads a book.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072" y="5069608"/>
            <a:ext cx="2082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00B050"/>
                </a:solidFill>
              </a:rPr>
              <a:t>Rina,Mina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975613" y="5202833"/>
            <a:ext cx="3346359" cy="331131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4513" y="5076904"/>
            <a:ext cx="1210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Noun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66485" y="5933453"/>
            <a:ext cx="4727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A Noun is a naming word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960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1" grpId="0"/>
      <p:bldP spid="12" grpId="0" animBg="1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9394" y="299559"/>
            <a:ext cx="5184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Imprint MT Shadow" panose="04020605060303030202" pitchFamily="82" charset="0"/>
              </a:rPr>
              <a:t>Look at the picture</a:t>
            </a:r>
            <a:r>
              <a:rPr lang="en-US" sz="4400" b="1" i="1" dirty="0" smtClean="0"/>
              <a:t>.</a:t>
            </a:r>
            <a:endParaRPr lang="en-US" sz="4400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758" y="1343025"/>
            <a:ext cx="4242566" cy="2419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466" y="1343025"/>
            <a:ext cx="4306286" cy="2419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7141780" y="3762375"/>
            <a:ext cx="3123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She</a:t>
            </a:r>
            <a:r>
              <a:rPr lang="en-US" sz="3200" dirty="0" smtClean="0">
                <a:solidFill>
                  <a:schemeClr val="bg1"/>
                </a:solidFill>
              </a:rPr>
              <a:t> reads a book.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9863" y="3762375"/>
            <a:ext cx="2974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</a:t>
            </a:r>
            <a:r>
              <a:rPr lang="en-US" sz="3200" dirty="0" smtClean="0">
                <a:solidFill>
                  <a:srgbClr val="FF0000"/>
                </a:solidFill>
              </a:rPr>
              <a:t>e</a:t>
            </a:r>
            <a:r>
              <a:rPr lang="en-US" sz="3200" dirty="0" smtClean="0">
                <a:solidFill>
                  <a:schemeClr val="bg1"/>
                </a:solidFill>
              </a:rPr>
              <a:t> reads a book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8" name="Right Arrow 7"/>
          <p:cNvSpPr/>
          <p:nvPr/>
        </p:nvSpPr>
        <p:spPr>
          <a:xfrm>
            <a:off x="2919394" y="4504750"/>
            <a:ext cx="3346359" cy="331131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29863" y="4347150"/>
            <a:ext cx="1603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He, She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1780" y="4339234"/>
            <a:ext cx="1614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Pronoun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04527" y="5500868"/>
            <a:ext cx="6614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A pronoun is a word Used instead of a noun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92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 animBg="1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1669</TotalTime>
  <Words>480</Words>
  <Application>Microsoft Office PowerPoint</Application>
  <PresentationFormat>Widescreen</PresentationFormat>
  <Paragraphs>106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Franklin Gothic Medium</vt:lpstr>
      <vt:lpstr>Freestyle Script</vt:lpstr>
      <vt:lpstr>Imprint MT Shadow</vt:lpstr>
      <vt:lpstr>Lucida Calligraphy</vt:lpstr>
      <vt:lpstr>Perpetua Titling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DOEL</dc:creator>
  <cp:lastModifiedBy>Windows User</cp:lastModifiedBy>
  <cp:revision>498</cp:revision>
  <dcterms:created xsi:type="dcterms:W3CDTF">2014-10-19T08:02:39Z</dcterms:created>
  <dcterms:modified xsi:type="dcterms:W3CDTF">2019-11-01T20:09:47Z</dcterms:modified>
</cp:coreProperties>
</file>