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335" r:id="rId3"/>
    <p:sldId id="333" r:id="rId4"/>
    <p:sldId id="358" r:id="rId5"/>
    <p:sldId id="344" r:id="rId6"/>
    <p:sldId id="306" r:id="rId7"/>
    <p:sldId id="331" r:id="rId8"/>
    <p:sldId id="315" r:id="rId9"/>
    <p:sldId id="354" r:id="rId10"/>
    <p:sldId id="352" r:id="rId11"/>
    <p:sldId id="351" r:id="rId12"/>
    <p:sldId id="350" r:id="rId13"/>
    <p:sldId id="356" r:id="rId14"/>
    <p:sldId id="346" r:id="rId15"/>
  </p:sldIdLst>
  <p:sldSz cx="1161256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65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39BA"/>
    <a:srgbClr val="CF3DB3"/>
    <a:srgbClr val="40FA56"/>
    <a:srgbClr val="8CF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50" autoAdjust="0"/>
    <p:restoredTop sz="94660"/>
  </p:normalViewPr>
  <p:slideViewPr>
    <p:cSldViewPr>
      <p:cViewPr varScale="1">
        <p:scale>
          <a:sx n="70" d="100"/>
          <a:sy n="70" d="100"/>
        </p:scale>
        <p:origin x="714" y="72"/>
      </p:cViewPr>
      <p:guideLst>
        <p:guide orient="horz" pos="2160"/>
        <p:guide pos="365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E80D0C-D108-4017-8438-734720396E67}" type="datetimeFigureOut">
              <a:rPr lang="en-US" smtClean="0"/>
              <a:t>1/1/2009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15975" y="1143000"/>
            <a:ext cx="52260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F06809-A3B9-4C09-A6D5-65F8E3635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46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06809-A3B9-4C09-A6D5-65F8E363593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381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06809-A3B9-4C09-A6D5-65F8E363593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258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0942" y="2130426"/>
            <a:ext cx="9870679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41885" y="3886200"/>
            <a:ext cx="812879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419108" y="274639"/>
            <a:ext cx="2612827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0628" y="274639"/>
            <a:ext cx="7644937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312" y="4406901"/>
            <a:ext cx="987067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7312" y="2906713"/>
            <a:ext cx="9870679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0628" y="1600201"/>
            <a:ext cx="512888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03053" y="1600201"/>
            <a:ext cx="512888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0628" y="1535113"/>
            <a:ext cx="513089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628" y="2174875"/>
            <a:ext cx="513089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9021" y="1535113"/>
            <a:ext cx="51329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9021" y="2174875"/>
            <a:ext cx="51329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0629" y="273050"/>
            <a:ext cx="382045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0190" y="273051"/>
            <a:ext cx="649174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0629" y="1435101"/>
            <a:ext cx="382045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6144" y="4800600"/>
            <a:ext cx="696753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76144" y="612775"/>
            <a:ext cx="696753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76144" y="5367338"/>
            <a:ext cx="696753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0628" y="274638"/>
            <a:ext cx="1045130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0628" y="1600201"/>
            <a:ext cx="10451307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0628" y="6356351"/>
            <a:ext cx="27095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67626" y="6356351"/>
            <a:ext cx="36773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22337" y="6356351"/>
            <a:ext cx="27095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2713" y="987735"/>
            <a:ext cx="4468368" cy="3953893"/>
          </a:xfrm>
          <a:prstGeom prst="rect">
            <a:avLst/>
          </a:prstGeom>
        </p:spPr>
      </p:pic>
      <p:pic>
        <p:nvPicPr>
          <p:cNvPr id="6" name="Picture 5" descr="ttrree.png"/>
          <p:cNvPicPr>
            <a:picLocks noChangeAspect="1"/>
          </p:cNvPicPr>
          <p:nvPr/>
        </p:nvPicPr>
        <p:blipFill>
          <a:blip r:embed="rId4" cstate="print"/>
          <a:srcRect l="8685" t="4884" r="8685"/>
          <a:stretch>
            <a:fillRect/>
          </a:stretch>
        </p:blipFill>
        <p:spPr>
          <a:xfrm>
            <a:off x="6111081" y="1227707"/>
            <a:ext cx="2895600" cy="371392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434769" y="4191000"/>
            <a:ext cx="22211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round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29681" y="144780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Do you understand the picture?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68281" y="4259759"/>
            <a:ext cx="19400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4400" dirty="0" smtClean="0">
                <a:latin typeface="Times New Roman" pitchFamily="18" charset="0"/>
                <a:cs typeface="Times New Roman" pitchFamily="18" charset="0"/>
              </a:rPr>
              <a:t>গোলাকার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6034881" y="4601634"/>
            <a:ext cx="416787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748881" y="5181600"/>
            <a:ext cx="49549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Spell out the word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SGW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48881" y="587514"/>
            <a:ext cx="55643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One day one word</a:t>
            </a:r>
            <a:endParaRPr lang="en-US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3722" y="2495550"/>
            <a:ext cx="2705100" cy="169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217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10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96281" y="1459468"/>
            <a:ext cx="900158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spc="50" dirty="0" smtClean="0">
                <a:ln w="11430"/>
                <a:latin typeface="Times New Roman" pitchFamily="18" charset="0"/>
                <a:cs typeface="Times New Roman" pitchFamily="18" charset="0"/>
              </a:rPr>
              <a:t>w </a:t>
            </a:r>
            <a:endParaRPr lang="en-US" sz="4800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06081" y="1434405"/>
            <a:ext cx="623842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spc="50" dirty="0">
                <a:ln w="11430"/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800" spc="50" dirty="0" smtClean="0">
                <a:ln w="11430"/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47276" y="1526738"/>
            <a:ext cx="607005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spc="50" dirty="0">
                <a:ln w="11430"/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4400" spc="50" dirty="0" smtClean="0">
                <a:ln w="11430"/>
                <a:latin typeface="Times New Roman" pitchFamily="18" charset="0"/>
                <a:cs typeface="Times New Roman" pitchFamily="18" charset="0"/>
              </a:rPr>
              <a:t> </a:t>
            </a:r>
            <a:endParaRPr lang="en-US" sz="4400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9481" y="1459468"/>
            <a:ext cx="59468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spc="50" dirty="0">
                <a:ln w="11430"/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4800" spc="50" dirty="0" smtClean="0">
                <a:ln w="11430"/>
                <a:blipFill>
                  <a:blip r:embed="rId2"/>
                  <a:stretch>
                    <a:fillRect/>
                  </a:stretch>
                </a:blip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spc="50" dirty="0">
              <a:ln w="11430"/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63081" y="1498937"/>
            <a:ext cx="6858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spc="50" dirty="0">
                <a:ln w="11430"/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20481" y="1459468"/>
            <a:ext cx="6858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spc="50" dirty="0">
                <a:ln w="11430"/>
                <a:latin typeface="Times New Roman" pitchFamily="18" charset="0"/>
                <a:cs typeface="Times New Roman" pitchFamily="18" charset="0"/>
              </a:rPr>
              <a:t>u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34881" y="1434405"/>
            <a:ext cx="6858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spc="50" dirty="0">
                <a:ln w="11430"/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9822" y="584832"/>
            <a:ext cx="11039507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spc="50" dirty="0" smtClean="0">
                <a:ln w="11430"/>
                <a:solidFill>
                  <a:srgbClr val="241581"/>
                </a:solidFill>
                <a:latin typeface="Times New Roman" pitchFamily="18" charset="0"/>
                <a:cs typeface="Times New Roman" pitchFamily="18" charset="0"/>
              </a:rPr>
              <a:t>Find out the letters that are made by the word-------.</a:t>
            </a:r>
            <a:endParaRPr lang="en-US" sz="3600" spc="50" dirty="0">
              <a:ln w="11430"/>
              <a:solidFill>
                <a:srgbClr val="24158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177881" y="1526738"/>
            <a:ext cx="6858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spc="50" dirty="0">
                <a:ln w="11430"/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96081" y="4191000"/>
            <a:ext cx="69503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Find out the correct word--------.</a:t>
            </a:r>
            <a:endParaRPr lang="en-US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225881" y="1526738"/>
            <a:ext cx="6858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spc="50" dirty="0">
                <a:ln w="11430"/>
                <a:latin typeface="Times New Roman" pitchFamily="18" charset="0"/>
                <a:cs typeface="Times New Roman" pitchFamily="18" charset="0"/>
              </a:rPr>
              <a:t>p</a:t>
            </a:r>
            <a:endParaRPr lang="en-US" sz="4400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930481" y="1539269"/>
            <a:ext cx="6858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spc="50" dirty="0">
                <a:ln w="11430"/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20489" y="5105400"/>
            <a:ext cx="2037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roond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463689" y="5105400"/>
            <a:ext cx="2113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rsund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334008" y="5129663"/>
            <a:ext cx="1758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round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947850" y="5139336"/>
            <a:ext cx="1963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rounde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25081" y="2819400"/>
            <a:ext cx="3657600" cy="1320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6273149" y="4967201"/>
            <a:ext cx="1430431" cy="990600"/>
          </a:xfrm>
          <a:prstGeom prst="ellipse">
            <a:avLst/>
          </a:prstGeom>
          <a:noFill/>
          <a:ln w="28575">
            <a:solidFill>
              <a:srgbClr val="E222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441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33 3.7037E-7 L 0.3069 0.2488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61" y="12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18 3.33333E-6 L 0.13999 0.2430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09" y="12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18 3.7037E-7 L -0.01203 0.2488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2" y="12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18 -3.7037E-6 L -0.16186 0.2435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84" y="12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33 4.44444E-6 L -0.28859 0.2416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13" y="12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4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5" grpId="0"/>
      <p:bldP spid="28" grpId="0"/>
      <p:bldP spid="27" grpId="0"/>
      <p:bldP spid="29" grpId="0"/>
      <p:bldP spid="30" grpId="0"/>
      <p:bldP spid="31" grpId="0"/>
      <p:bldP spid="32" grpId="0"/>
      <p:bldP spid="12" grpId="0" animBg="1"/>
      <p:bldP spid="34" grpId="0" animBg="1"/>
      <p:bldP spid="34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41463" y="1874905"/>
            <a:ext cx="23156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ro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--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nd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6081" y="777625"/>
            <a:ext cx="617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Say the missing letter.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79312" y="4756266"/>
            <a:ext cx="21079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round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6081" y="3533985"/>
            <a:ext cx="781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Write the word to your notebook.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1081" y="4832466"/>
            <a:ext cx="14308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4000" dirty="0" smtClean="0">
                <a:latin typeface="Times New Roman" pitchFamily="18" charset="0"/>
                <a:cs typeface="Times New Roman" pitchFamily="18" charset="0"/>
              </a:rPr>
              <a:t>রাউন্ড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5577681" y="5104768"/>
            <a:ext cx="416787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863681" y="4800600"/>
            <a:ext cx="17193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4000" dirty="0" smtClean="0">
                <a:latin typeface="Times New Roman" pitchFamily="18" charset="0"/>
                <a:cs typeface="Times New Roman" pitchFamily="18" charset="0"/>
              </a:rPr>
              <a:t>গোলাকার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7330281" y="5104768"/>
            <a:ext cx="416787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453838" y="4781603"/>
            <a:ext cx="2486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/      /20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6081" y="4760144"/>
            <a:ext cx="17167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Date-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14030" y="1867324"/>
            <a:ext cx="21834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--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ound</a:t>
            </a:r>
            <a:endParaRPr lang="en-US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196329" y="1849483"/>
            <a:ext cx="2192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--und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97024" y="1874905"/>
            <a:ext cx="21241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roun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--</a:t>
            </a:r>
            <a:endParaRPr lang="en-US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168896" y="1838906"/>
            <a:ext cx="23156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rou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--d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61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8" grpId="0"/>
      <p:bldP spid="9" grpId="0"/>
      <p:bldP spid="10" grpId="0"/>
      <p:bldP spid="12" grpId="0"/>
      <p:bldP spid="14" grpId="0"/>
      <p:bldP spid="15" grpId="0"/>
      <p:bldP spid="16" grpId="0"/>
      <p:bldP spid="17" grpId="0"/>
      <p:bldP spid="17" grpId="1"/>
      <p:bldP spid="18" grpId="0"/>
      <p:bldP spid="18" grpId="1"/>
      <p:bldP spid="19" grpId="0"/>
      <p:bldP spid="19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37690" y="2920951"/>
            <a:ext cx="7940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Page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30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will be well read and written.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39548" y="1324223"/>
            <a:ext cx="3225950" cy="678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1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Home work</a:t>
            </a:r>
          </a:p>
        </p:txBody>
      </p:sp>
    </p:spTree>
    <p:extLst>
      <p:ext uri="{BB962C8B-B14F-4D97-AF65-F5344CB8AC3E}">
        <p14:creationId xmlns:p14="http://schemas.microsoft.com/office/powerpoint/2010/main" val="1977723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4036" y="2613304"/>
            <a:ext cx="4203384" cy="194601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82241" y="1700116"/>
            <a:ext cx="9870678" cy="620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29" dirty="0">
                <a:latin typeface="Times New Roman" pitchFamily="18" charset="0"/>
                <a:cs typeface="Times New Roman" pitchFamily="18" charset="0"/>
              </a:rPr>
              <a:t>That’s all for today. Goodbye. See you tomorrow.</a:t>
            </a:r>
          </a:p>
        </p:txBody>
      </p:sp>
    </p:spTree>
    <p:extLst>
      <p:ext uri="{BB962C8B-B14F-4D97-AF65-F5344CB8AC3E}">
        <p14:creationId xmlns:p14="http://schemas.microsoft.com/office/powerpoint/2010/main" val="9110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/>
          <p:cNvSpPr txBox="1"/>
          <p:nvPr/>
        </p:nvSpPr>
        <p:spPr>
          <a:xfrm>
            <a:off x="548481" y="2133600"/>
            <a:ext cx="4876800" cy="243143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MD. KOWSER ALI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ASISSTANT TEACHER</a:t>
            </a:r>
          </a:p>
          <a:p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DURLOVPUR GOVT. PRIMARY SCHOOL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HORINAKUNDU, JHENIDAH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kowser.gps@gmail.com</a:t>
            </a:r>
            <a:endParaRPr lang="en-US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272881" y="2133600"/>
            <a:ext cx="6187282" cy="2362200"/>
            <a:chOff x="5272881" y="2133600"/>
            <a:chExt cx="6187282" cy="2362200"/>
          </a:xfrm>
        </p:grpSpPr>
        <p:sp>
          <p:nvSpPr>
            <p:cNvPr id="3" name="TextBox 8"/>
            <p:cNvSpPr txBox="1"/>
            <p:nvPr/>
          </p:nvSpPr>
          <p:spPr>
            <a:xfrm>
              <a:off x="5958681" y="2133600"/>
              <a:ext cx="3581400" cy="10772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Sub: English </a:t>
              </a:r>
            </a:p>
            <a:p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Class: Two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" name="TextBox 8"/>
            <p:cNvSpPr txBox="1"/>
            <p:nvPr/>
          </p:nvSpPr>
          <p:spPr>
            <a:xfrm>
              <a:off x="5272881" y="3110805"/>
              <a:ext cx="6187282" cy="138499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Lesson : Colors</a:t>
              </a:r>
            </a:p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Parts of the lesson: Activity-C</a:t>
              </a:r>
            </a:p>
            <a:p>
              <a:r>
                <a:rPr lang="en-US" sz="2800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        Page No-34</a:t>
              </a:r>
              <a:endPara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5" name="Straight Connector 4"/>
          <p:cNvCxnSpPr/>
          <p:nvPr/>
        </p:nvCxnSpPr>
        <p:spPr>
          <a:xfrm>
            <a:off x="5501481" y="1524000"/>
            <a:ext cx="0" cy="3124200"/>
          </a:xfrm>
          <a:prstGeom prst="line">
            <a:avLst/>
          </a:prstGeom>
          <a:ln>
            <a:solidFill>
              <a:srgbClr val="FC10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577681" y="1676400"/>
            <a:ext cx="0" cy="304800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653881" y="1905000"/>
            <a:ext cx="0" cy="2895600"/>
          </a:xfrm>
          <a:prstGeom prst="line">
            <a:avLst/>
          </a:prstGeom>
          <a:ln>
            <a:solidFill>
              <a:srgbClr val="FC10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7153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05881" y="1612880"/>
            <a:ext cx="6553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Hello! Hello! How are you?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I’m well, I’m good.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I’m great, I’m wonderful.</a:t>
            </a:r>
          </a:p>
          <a:p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Hello! Hello! How are you?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I’m fine! I’m great today.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67681" y="739914"/>
            <a:ext cx="960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Safety environment by greetings song. </a:t>
            </a:r>
            <a:endParaRPr lang="en-US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02"/>
          <a:stretch/>
        </p:blipFill>
        <p:spPr>
          <a:xfrm>
            <a:off x="7787481" y="2057400"/>
            <a:ext cx="1503160" cy="2606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602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77081" y="2848373"/>
            <a:ext cx="1059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Checking homework </a:t>
            </a:r>
            <a:r>
              <a:rPr lang="en-US" sz="3600">
                <a:latin typeface="Times New Roman" pitchFamily="18" charset="0"/>
                <a:cs typeface="Times New Roman" pitchFamily="18" charset="0"/>
              </a:rPr>
              <a:t>and justify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the previous lesson.  </a:t>
            </a:r>
          </a:p>
        </p:txBody>
      </p:sp>
    </p:spTree>
    <p:extLst>
      <p:ext uri="{BB962C8B-B14F-4D97-AF65-F5344CB8AC3E}">
        <p14:creationId xmlns:p14="http://schemas.microsoft.com/office/powerpoint/2010/main" val="1895977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34481" y="1724597"/>
            <a:ext cx="6506269" cy="678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10" dirty="0">
                <a:latin typeface="Times New Roman" pitchFamily="18" charset="0"/>
                <a:cs typeface="Times New Roman" pitchFamily="18" charset="0"/>
              </a:rPr>
              <a:t>Our today’s lesson </a:t>
            </a:r>
            <a:r>
              <a:rPr lang="en-US" sz="3810" dirty="0" smtClean="0">
                <a:latin typeface="Times New Roman" pitchFamily="18" charset="0"/>
                <a:cs typeface="Times New Roman" pitchFamily="18" charset="0"/>
              </a:rPr>
              <a:t>is too-- </a:t>
            </a:r>
            <a:endParaRPr lang="en-US" sz="381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54711" y="3365177"/>
            <a:ext cx="3377869" cy="737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1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Activity-</a:t>
            </a:r>
            <a:r>
              <a:rPr lang="en-US" sz="381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19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5715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25081" y="2590800"/>
            <a:ext cx="4284877" cy="737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10" dirty="0" smtClean="0">
                <a:latin typeface="Times New Roman" pitchFamily="18" charset="0"/>
                <a:cs typeface="Times New Roman" pitchFamily="18" charset="0"/>
              </a:rPr>
              <a:t>Colors-Unite-17</a:t>
            </a:r>
            <a:r>
              <a:rPr lang="en-US" sz="419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5715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488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Alternate Process 1"/>
          <p:cNvSpPr/>
          <p:nvPr/>
        </p:nvSpPr>
        <p:spPr>
          <a:xfrm>
            <a:off x="1440021" y="914400"/>
            <a:ext cx="7033260" cy="762000"/>
          </a:xfrm>
          <a:prstGeom prst="flowChartAlternateProcess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LEARNING OUTCOMES  </a:t>
            </a:r>
            <a:endParaRPr lang="en-US" sz="3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4843" y="1828800"/>
            <a:ext cx="101044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By end of the lesson students will be able to-------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7081" y="3664803"/>
            <a:ext cx="108354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Reading: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.4.1 read words and phrases with the help visual clues and simple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sentences.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00881" y="2674203"/>
            <a:ext cx="106830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Speaking: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1.1.2 say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simple words and phrases with proper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sounds and 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stress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29992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20081" y="7620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What is this?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43314" y="4183559"/>
            <a:ext cx="2209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rainbow  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72481" y="518160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Let’s practice drawing the rainbow on the board.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4914" y="1600200"/>
            <a:ext cx="6573167" cy="2772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21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738981" y="482025"/>
            <a:ext cx="10706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Open your English book at page-34 and see the Activity-C.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081" y="1443925"/>
            <a:ext cx="7010400" cy="370192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672681" y="5486400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Best drawer will gate a prize.  </a:t>
            </a:r>
            <a:endParaRPr lang="en-US" sz="2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15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3281" y="609600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9170D2"/>
                </a:solidFill>
                <a:latin typeface="Times New Roman" pitchFamily="18" charset="0"/>
                <a:cs typeface="Times New Roman" pitchFamily="18" charset="0"/>
              </a:rPr>
              <a:t>Read and say.  </a:t>
            </a:r>
            <a:endParaRPr lang="en-US" sz="3600" dirty="0">
              <a:solidFill>
                <a:srgbClr val="9170D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20481" y="1447801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red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34481" y="1447802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orange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20681" y="14478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yellow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01447" y="2440002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green  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96447" y="2440002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blue  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68581" y="14478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indigo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3281" y="1447802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violet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940444" y="2442738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violet 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58847" y="2440001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orange  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28643" y="24384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indigo  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17365" y="3411941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red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31365" y="3411942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orange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17565" y="341194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yellow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965465" y="341194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indigo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50165" y="3411942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violet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901743" y="4380133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green  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96743" y="4380133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blue  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964624" y="4382869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violet 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959143" y="4380132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orange  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744861" y="4378531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indigo  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942833" y="5780758"/>
            <a:ext cx="87023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Identifying weak students and taking to cure.</a:t>
            </a:r>
          </a:p>
        </p:txBody>
      </p:sp>
    </p:spTree>
    <p:extLst>
      <p:ext uri="{BB962C8B-B14F-4D97-AF65-F5344CB8AC3E}">
        <p14:creationId xmlns:p14="http://schemas.microsoft.com/office/powerpoint/2010/main" val="1892418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1044</TotalTime>
  <Words>311</Words>
  <Application>Microsoft Office PowerPoint</Application>
  <PresentationFormat>Custom</PresentationFormat>
  <Paragraphs>93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SALAM COMPUTER</cp:lastModifiedBy>
  <cp:revision>162</cp:revision>
  <dcterms:created xsi:type="dcterms:W3CDTF">2006-08-16T00:00:00Z</dcterms:created>
  <dcterms:modified xsi:type="dcterms:W3CDTF">2009-01-01T08:19:24Z</dcterms:modified>
</cp:coreProperties>
</file>