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31" r:id="rId2"/>
    <p:sldId id="332" r:id="rId3"/>
    <p:sldId id="350" r:id="rId4"/>
    <p:sldId id="358" r:id="rId5"/>
    <p:sldId id="344" r:id="rId6"/>
    <p:sldId id="306" r:id="rId7"/>
    <p:sldId id="330" r:id="rId8"/>
    <p:sldId id="315" r:id="rId9"/>
    <p:sldId id="327" r:id="rId10"/>
    <p:sldId id="360" r:id="rId11"/>
    <p:sldId id="356" r:id="rId12"/>
    <p:sldId id="355" r:id="rId13"/>
    <p:sldId id="354" r:id="rId14"/>
    <p:sldId id="362" r:id="rId15"/>
    <p:sldId id="348" r:id="rId16"/>
  </p:sldIdLst>
  <p:sldSz cx="1161256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6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3DB3"/>
    <a:srgbClr val="CB39BA"/>
    <a:srgbClr val="40FA56"/>
    <a:srgbClr val="8CF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750" autoAdjust="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6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80D0C-D108-4017-8438-734720396E67}" type="datetimeFigureOut">
              <a:rPr lang="en-US" smtClean="0"/>
              <a:t>1/1/2009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15975" y="1143000"/>
            <a:ext cx="5226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F06809-A3B9-4C09-A6D5-65F8E3635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467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6809-A3B9-4C09-A6D5-65F8E36359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09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F06809-A3B9-4C09-A6D5-65F8E36359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747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0942" y="2130426"/>
            <a:ext cx="9870679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1885" y="3886200"/>
            <a:ext cx="812879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419108" y="274639"/>
            <a:ext cx="261282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80628" y="274639"/>
            <a:ext cx="764493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312" y="4406901"/>
            <a:ext cx="98706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312" y="2906713"/>
            <a:ext cx="9870679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0628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03053" y="1600201"/>
            <a:ext cx="512888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535113"/>
            <a:ext cx="513089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628" y="2174875"/>
            <a:ext cx="513089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99021" y="1535113"/>
            <a:ext cx="513291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99021" y="2174875"/>
            <a:ext cx="513291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0629" y="273050"/>
            <a:ext cx="382045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0190" y="273051"/>
            <a:ext cx="649174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0629" y="1435101"/>
            <a:ext cx="382045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6144" y="4800600"/>
            <a:ext cx="69675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76144" y="612775"/>
            <a:ext cx="69675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76144" y="5367338"/>
            <a:ext cx="69675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0628" y="274638"/>
            <a:ext cx="1045130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0628" y="1600201"/>
            <a:ext cx="1045130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0628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67626" y="6356351"/>
            <a:ext cx="36773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22337" y="6356351"/>
            <a:ext cx="27095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481" y="1219200"/>
            <a:ext cx="3854697" cy="404596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281" y="2057400"/>
            <a:ext cx="4387527" cy="204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897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3281" y="60960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9170D2"/>
                </a:solidFill>
                <a:latin typeface="Times New Roman" pitchFamily="18" charset="0"/>
                <a:cs typeface="Times New Roman" pitchFamily="18" charset="0"/>
              </a:rPr>
              <a:t>Read and say.  </a:t>
            </a:r>
            <a:endParaRPr lang="en-US" sz="3600" dirty="0">
              <a:solidFill>
                <a:srgbClr val="9170D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20481" y="1447801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red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34481" y="144780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orange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20681" y="144780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yellow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01447" y="244000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green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96447" y="2440002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blue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968581" y="1447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indigo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3281" y="144780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violet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940444" y="2442738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violet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8847" y="2440001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orange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728643" y="2438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indigo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117365" y="3411941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red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31365" y="341194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orange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17565" y="3411940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yellow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965465" y="341194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indigo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50165" y="341194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violet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901743" y="4380133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green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6743" y="4380133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blue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64624" y="4382869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violet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959143" y="4380132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orange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44861" y="4378531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indigo  </a:t>
            </a:r>
            <a:endParaRPr lang="en-US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942833" y="5780758"/>
            <a:ext cx="87023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Identifying weak students and taking to cure.</a:t>
            </a:r>
          </a:p>
        </p:txBody>
      </p:sp>
    </p:spTree>
    <p:extLst>
      <p:ext uri="{BB962C8B-B14F-4D97-AF65-F5344CB8AC3E}">
        <p14:creationId xmlns:p14="http://schemas.microsoft.com/office/powerpoint/2010/main" val="11270296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299319" y="3505200"/>
            <a:ext cx="226896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uestion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25041" y="1654314"/>
            <a:ext cx="42651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What is this?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47277" y="3643565"/>
            <a:ext cx="23297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dirty="0" smtClean="0">
                <a:latin typeface="Times New Roman" pitchFamily="18" charset="0"/>
                <a:cs typeface="Times New Roman" pitchFamily="18" charset="0"/>
              </a:rPr>
              <a:t>প্রশ্ন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6322643" y="3948365"/>
            <a:ext cx="416787" cy="0"/>
          </a:xfrm>
          <a:prstGeom prst="line">
            <a:avLst/>
          </a:prstGeom>
          <a:ln w="38100">
            <a:solidFill>
              <a:srgbClr val="F83AB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748881" y="4724400"/>
            <a:ext cx="49549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Spell out the word</a:t>
            </a:r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2800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SGW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48881" y="739914"/>
            <a:ext cx="556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One day one word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8642" y="2301285"/>
            <a:ext cx="152400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2037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10" grpId="0"/>
      <p:bldP spid="12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62881" y="1434405"/>
            <a:ext cx="8382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u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24881" y="1459468"/>
            <a:ext cx="90015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 smtClean="0">
                <a:ln w="11430"/>
                <a:latin typeface="Times New Roman" pitchFamily="18" charset="0"/>
                <a:cs typeface="Times New Roman" pitchFamily="18" charset="0"/>
              </a:rPr>
              <a:t>w </a:t>
            </a:r>
            <a:endParaRPr lang="en-US" sz="4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34681" y="1434405"/>
            <a:ext cx="623842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800" spc="50" dirty="0" smtClean="0">
                <a:ln w="11430"/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806281" y="1459468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29481" y="1459468"/>
            <a:ext cx="59468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800" spc="50" dirty="0" smtClean="0">
                <a:ln w="11430"/>
                <a:blipFill>
                  <a:blip r:embed="rId2"/>
                  <a:stretch>
                    <a:fillRect/>
                  </a:stretch>
                </a:blip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spc="50" dirty="0">
              <a:ln w="11430"/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63081" y="1498937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i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120481" y="1459468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 smtClean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  <a:endParaRPr lang="en-US" sz="48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92081" y="1478577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k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9823" y="584832"/>
            <a:ext cx="10768058" cy="584775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200" spc="50" dirty="0" smtClean="0">
                <a:ln w="11430"/>
                <a:solidFill>
                  <a:srgbClr val="241581"/>
                </a:solidFill>
                <a:latin typeface="Times New Roman" pitchFamily="18" charset="0"/>
                <a:cs typeface="Times New Roman" pitchFamily="18" charset="0"/>
              </a:rPr>
              <a:t>Find out the letters that are made by the word----------.</a:t>
            </a:r>
            <a:endParaRPr lang="en-US" sz="3200" spc="50" dirty="0">
              <a:ln w="11430"/>
              <a:solidFill>
                <a:srgbClr val="24158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1778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825081" y="1447800"/>
            <a:ext cx="6858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800" spc="50" dirty="0">
                <a:ln w="11430"/>
                <a:latin typeface="Times New Roman" pitchFamily="18" charset="0"/>
                <a:cs typeface="Times New Roman" pitchFamily="18" charset="0"/>
              </a:rPr>
              <a:t>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93114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19823" y="4038600"/>
            <a:ext cx="5719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Find out the word-------.</a:t>
            </a:r>
            <a:endParaRPr lang="en-US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0225881" y="1526738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350501" y="1514620"/>
            <a:ext cx="685800" cy="76944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400" spc="50" dirty="0">
                <a:ln w="11430"/>
                <a:latin typeface="Times New Roman" pitchFamily="18" charset="0"/>
                <a:cs typeface="Times New Roman" pitchFamily="18" charset="0"/>
              </a:rPr>
              <a:t>j</a:t>
            </a:r>
            <a:endParaRPr lang="en-US" sz="4400" spc="50" dirty="0">
              <a:ln w="11430"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7481" y="5105400"/>
            <a:ext cx="2952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qesetion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86881" y="5105400"/>
            <a:ext cx="2952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question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334008" y="5129663"/>
            <a:ext cx="2952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questoin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947849" y="5139336"/>
            <a:ext cx="23114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qeustion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25081" y="2819400"/>
            <a:ext cx="4191000" cy="13966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2943100" y="4933264"/>
            <a:ext cx="1948781" cy="1010335"/>
          </a:xfrm>
          <a:prstGeom prst="ellipse">
            <a:avLst/>
          </a:prstGeom>
          <a:noFill/>
          <a:ln>
            <a:solidFill>
              <a:srgbClr val="E222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05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43131E-6 3.7037E-7 L 0.31565 0.2472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76" y="123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0116E-6 4.07407E-6 L 0.29419 0.2509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10" y="125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9.15926E-7 3.7037E-7 L -0.05127 0.2488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70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7464E-6 2.22222E-6 L 0.14313 0.24907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50" y="124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47915E-6 -3.7037E-6 L -0.12043 0.2435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29" y="1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8271E-6 3.33333E-6 L 0.25045 0.24143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22" y="12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15311E-6 -3.7037E-6 L -0.35106 0.24352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53" y="1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28093E-6 3.7037E-7 L 0.11265 0.2488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32" y="1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8" grpId="0"/>
      <p:bldP spid="9" grpId="0"/>
      <p:bldP spid="15" grpId="0"/>
      <p:bldP spid="17" grpId="0"/>
      <p:bldP spid="28" grpId="0"/>
      <p:bldP spid="22" grpId="0"/>
      <p:bldP spid="29" grpId="0"/>
      <p:bldP spid="30" grpId="0"/>
      <p:bldP spid="31" grpId="0"/>
      <p:bldP spid="32" grpId="0"/>
      <p:bldP spid="12" grpId="0" animBg="1"/>
      <p:bldP spid="33" grpId="0" animBg="1"/>
      <p:bldP spid="33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9905" y="2044219"/>
            <a:ext cx="325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uest--on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281" y="748877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Say the missing letter.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79312" y="4756266"/>
            <a:ext cx="28687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question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9881" y="3620869"/>
            <a:ext cx="781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the word to your notebook.</a:t>
            </a:r>
            <a:endParaRPr lang="en-US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529873" y="4832466"/>
            <a:ext cx="17249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Times New Roman" pitchFamily="18" charset="0"/>
                <a:cs typeface="Times New Roman" pitchFamily="18" charset="0"/>
              </a:rPr>
              <a:t>কুসসিন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5958681" y="5104768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8625681" y="4840069"/>
            <a:ext cx="17193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Times New Roman" pitchFamily="18" charset="0"/>
                <a:cs typeface="Times New Roman" pitchFamily="18" charset="0"/>
              </a:rPr>
              <a:t>প্রশ্ন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7939881" y="5137266"/>
            <a:ext cx="416787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453838" y="4781603"/>
            <a:ext cx="24869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/      /20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6081" y="4760144"/>
            <a:ext cx="17167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Date-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40371" y="2026027"/>
            <a:ext cx="325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que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tion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908863" y="2044219"/>
            <a:ext cx="32596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stion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879905" y="2019012"/>
            <a:ext cx="3051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--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estion</a:t>
            </a:r>
            <a:endParaRPr lang="en-US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78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8" grpId="0"/>
      <p:bldP spid="9" grpId="0"/>
      <p:bldP spid="10" grpId="0"/>
      <p:bldP spid="12" grpId="0"/>
      <p:bldP spid="14" grpId="0"/>
      <p:bldP spid="15" grpId="0"/>
      <p:bldP spid="16" grpId="0"/>
      <p:bldP spid="17" grpId="0"/>
      <p:bldP spid="17" grpId="1"/>
      <p:bldP spid="18" grpId="0"/>
      <p:bldP spid="18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37690" y="2920951"/>
            <a:ext cx="83215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Page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29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will be well read and written.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39548" y="1324223"/>
            <a:ext cx="3225950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Home work</a:t>
            </a:r>
          </a:p>
        </p:txBody>
      </p:sp>
    </p:spTree>
    <p:extLst>
      <p:ext uri="{BB962C8B-B14F-4D97-AF65-F5344CB8AC3E}">
        <p14:creationId xmlns:p14="http://schemas.microsoft.com/office/powerpoint/2010/main" val="36795251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404" y="2576474"/>
            <a:ext cx="5685317" cy="1949251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382241" y="1818358"/>
            <a:ext cx="9870678" cy="6200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That’s all for today. Goodbye. See you tomorrow.</a:t>
            </a:r>
          </a:p>
        </p:txBody>
      </p:sp>
    </p:spTree>
    <p:extLst>
      <p:ext uri="{BB962C8B-B14F-4D97-AF65-F5344CB8AC3E}">
        <p14:creationId xmlns:p14="http://schemas.microsoft.com/office/powerpoint/2010/main" val="2648861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/>
          <p:cNvSpPr txBox="1"/>
          <p:nvPr/>
        </p:nvSpPr>
        <p:spPr>
          <a:xfrm>
            <a:off x="548481" y="2057400"/>
            <a:ext cx="4876800" cy="24314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MD. KOWSER ALI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ASISSTANT TEACHER</a:t>
            </a:r>
          </a:p>
          <a:p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DURLOVPUR GOVT. PRIMARY SCHOOL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HORINAKUNDU, JHENIDAH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kowser.gps@gmail.com</a:t>
            </a:r>
            <a:endParaRPr lang="en-US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5272881" y="2057400"/>
            <a:ext cx="6187282" cy="2362200"/>
            <a:chOff x="5272881" y="2057400"/>
            <a:chExt cx="6187282" cy="2362200"/>
          </a:xfrm>
        </p:grpSpPr>
        <p:sp>
          <p:nvSpPr>
            <p:cNvPr id="3" name="TextBox 8"/>
            <p:cNvSpPr txBox="1"/>
            <p:nvPr/>
          </p:nvSpPr>
          <p:spPr>
            <a:xfrm>
              <a:off x="5958681" y="2057400"/>
              <a:ext cx="3581400" cy="107721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Sub: English </a:t>
              </a:r>
            </a:p>
            <a:p>
              <a:r>
                <a:rPr lang="en-US" sz="3200" dirty="0" smtClean="0">
                  <a:latin typeface="Times New Roman" pitchFamily="18" charset="0"/>
                  <a:cs typeface="Times New Roman" pitchFamily="18" charset="0"/>
                </a:rPr>
                <a:t>Class: Two</a:t>
              </a:r>
              <a:endParaRPr lang="en-US" sz="32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" name="TextBox 8"/>
            <p:cNvSpPr txBox="1"/>
            <p:nvPr/>
          </p:nvSpPr>
          <p:spPr>
            <a:xfrm>
              <a:off x="5272881" y="3034605"/>
              <a:ext cx="6187282" cy="138499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Lesson : Colors</a:t>
              </a:r>
            </a:p>
            <a:p>
              <a:r>
                <a:rPr lang="en-US" sz="2800" dirty="0" smtClean="0">
                  <a:latin typeface="Times New Roman" pitchFamily="18" charset="0"/>
                  <a:cs typeface="Times New Roman" pitchFamily="18" charset="0"/>
                </a:rPr>
                <a:t>        Parts of the lesson: Activity-B</a:t>
              </a:r>
            </a:p>
            <a:p>
              <a:r>
                <a:rPr lang="en-US" sz="2800" dirty="0" smtClean="0">
                  <a:solidFill>
                    <a:srgbClr val="0070C0"/>
                  </a:solidFill>
                  <a:latin typeface="Times New Roman" pitchFamily="18" charset="0"/>
                  <a:cs typeface="Times New Roman" pitchFamily="18" charset="0"/>
                </a:rPr>
                <a:t>        Page No-34</a:t>
              </a:r>
              <a:endParaRPr lang="en-US" sz="2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cxnSp>
        <p:nvCxnSpPr>
          <p:cNvPr id="5" name="Straight Connector 4"/>
          <p:cNvCxnSpPr/>
          <p:nvPr/>
        </p:nvCxnSpPr>
        <p:spPr>
          <a:xfrm>
            <a:off x="5501481" y="1524000"/>
            <a:ext cx="0" cy="31242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577681" y="1676400"/>
            <a:ext cx="0" cy="304800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653881" y="1905000"/>
            <a:ext cx="0" cy="2895600"/>
          </a:xfrm>
          <a:prstGeom prst="line">
            <a:avLst/>
          </a:prstGeom>
          <a:ln>
            <a:solidFill>
              <a:srgbClr val="FC10D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1293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05881" y="1676400"/>
            <a:ext cx="6241752" cy="32585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I’m well, I’m good.</a:t>
            </a: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I’m great, I’m wonderful.</a:t>
            </a:r>
          </a:p>
          <a:p>
            <a:endParaRPr lang="en-US" sz="3429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Hello! Hello! How are you?</a:t>
            </a:r>
          </a:p>
          <a:p>
            <a:r>
              <a:rPr lang="en-US" sz="3429" dirty="0">
                <a:latin typeface="Times New Roman" pitchFamily="18" charset="0"/>
                <a:cs typeface="Times New Roman" pitchFamily="18" charset="0"/>
              </a:rPr>
              <a:t>I’m fine! I’m great today.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959620" y="838200"/>
            <a:ext cx="9144893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Safety environment by </a:t>
            </a:r>
            <a:r>
              <a:rPr lang="en-US" sz="381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greetings </a:t>
            </a:r>
            <a:r>
              <a:rPr lang="en-US" sz="381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song.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3681" y="1805634"/>
            <a:ext cx="1524000" cy="3000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287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32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120000">
                                      <p:cBhvr>
                                        <p:cTn id="11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2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3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5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777081" y="2848373"/>
            <a:ext cx="1066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Checking homework and justify the previous lesson.  </a:t>
            </a:r>
          </a:p>
        </p:txBody>
      </p:sp>
    </p:spTree>
    <p:extLst>
      <p:ext uri="{BB962C8B-B14F-4D97-AF65-F5344CB8AC3E}">
        <p14:creationId xmlns:p14="http://schemas.microsoft.com/office/powerpoint/2010/main" val="2721971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34481" y="1724597"/>
            <a:ext cx="6506269" cy="678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>
                <a:latin typeface="Times New Roman" pitchFamily="18" charset="0"/>
                <a:cs typeface="Times New Roman" pitchFamily="18" charset="0"/>
              </a:rPr>
              <a:t>Our today’s lesson </a:t>
            </a:r>
            <a:r>
              <a:rPr lang="en-US" sz="3810" dirty="0" smtClean="0">
                <a:latin typeface="Times New Roman" pitchFamily="18" charset="0"/>
                <a:cs typeface="Times New Roman" pitchFamily="18" charset="0"/>
              </a:rPr>
              <a:t>is too-- </a:t>
            </a:r>
            <a:endParaRPr lang="en-US" sz="381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54711" y="3276600"/>
            <a:ext cx="3377869" cy="737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Activity-</a:t>
            </a:r>
            <a:r>
              <a:rPr lang="en-US" sz="3810" dirty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19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715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25081" y="2514600"/>
            <a:ext cx="4284877" cy="737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10" dirty="0" smtClean="0">
                <a:latin typeface="Times New Roman" pitchFamily="18" charset="0"/>
                <a:cs typeface="Times New Roman" pitchFamily="18" charset="0"/>
              </a:rPr>
              <a:t>Colors-Unite-17</a:t>
            </a:r>
            <a:r>
              <a:rPr lang="en-US" sz="419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715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892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Alternate Process 1"/>
          <p:cNvSpPr/>
          <p:nvPr/>
        </p:nvSpPr>
        <p:spPr>
          <a:xfrm>
            <a:off x="1539081" y="1219200"/>
            <a:ext cx="7033260" cy="762000"/>
          </a:xfrm>
          <a:prstGeom prst="flowChartAlternateProcess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6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LEARNING OUTCOMES  </a:t>
            </a:r>
            <a:endParaRPr lang="en-US" sz="36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1043" y="2133600"/>
            <a:ext cx="101044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By end of the lesson students will be able to-------</a:t>
            </a:r>
            <a:endParaRPr lang="en-US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77081" y="2971800"/>
            <a:ext cx="108354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Reading: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.4.1 read words and phrases with the help visual clues and simple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                    sentences. </a:t>
            </a:r>
          </a:p>
        </p:txBody>
      </p:sp>
    </p:spTree>
    <p:extLst>
      <p:ext uri="{BB962C8B-B14F-4D97-AF65-F5344CB8AC3E}">
        <p14:creationId xmlns:p14="http://schemas.microsoft.com/office/powerpoint/2010/main" val="1329992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00881" y="496669"/>
            <a:ext cx="51204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color is it?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imagesooi.jpg"/>
          <p:cNvPicPr>
            <a:picLocks noChangeAspect="1"/>
          </p:cNvPicPr>
          <p:nvPr/>
        </p:nvPicPr>
        <p:blipFill>
          <a:blip r:embed="rId2"/>
          <a:srcRect l="32000" r="21778"/>
          <a:stretch>
            <a:fillRect/>
          </a:stretch>
        </p:blipFill>
        <p:spPr>
          <a:xfrm>
            <a:off x="1539081" y="1447800"/>
            <a:ext cx="767757" cy="1661013"/>
          </a:xfrm>
          <a:prstGeom prst="rect">
            <a:avLst/>
          </a:prstGeom>
        </p:spPr>
      </p:pic>
      <p:pic>
        <p:nvPicPr>
          <p:cNvPr id="8" name="Picture 7" descr="kas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2393032">
            <a:off x="4785847" y="3334054"/>
            <a:ext cx="1286487" cy="108671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1881" y="1828800"/>
            <a:ext cx="1219470" cy="1041470"/>
          </a:xfrm>
          <a:prstGeom prst="rect">
            <a:avLst/>
          </a:prstGeom>
        </p:spPr>
      </p:pic>
      <p:pic>
        <p:nvPicPr>
          <p:cNvPr id="13" name="Picture 12" descr="cute-flowers-set_23-2147519030.jpg"/>
          <p:cNvPicPr>
            <a:picLocks noChangeAspect="1"/>
          </p:cNvPicPr>
          <p:nvPr/>
        </p:nvPicPr>
        <p:blipFill>
          <a:blip r:embed="rId5" cstate="print"/>
          <a:srcRect l="43243" t="49896" r="31809" b="10187"/>
          <a:stretch>
            <a:fillRect/>
          </a:stretch>
        </p:blipFill>
        <p:spPr>
          <a:xfrm>
            <a:off x="1310481" y="4800600"/>
            <a:ext cx="914400" cy="1497640"/>
          </a:xfrm>
          <a:prstGeom prst="rect">
            <a:avLst/>
          </a:prstGeom>
        </p:spPr>
      </p:pic>
      <p:pic>
        <p:nvPicPr>
          <p:cNvPr id="14" name="Picture 13" descr="544eer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8092281" y="2895600"/>
            <a:ext cx="998560" cy="15240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3" t="48455" r="72812"/>
          <a:stretch/>
        </p:blipFill>
        <p:spPr>
          <a:xfrm>
            <a:off x="8397081" y="1676400"/>
            <a:ext cx="838200" cy="1447800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 rotWithShape="1">
          <a:blip r:embed="rId8"/>
          <a:srcRect r="27929"/>
          <a:stretch/>
        </p:blipFill>
        <p:spPr>
          <a:xfrm>
            <a:off x="777081" y="3581400"/>
            <a:ext cx="1485107" cy="118272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6111081" y="205740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red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159081" y="37338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orange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187281" y="3581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yellow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24881" y="36576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green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01081" y="20574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blue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311481" y="2057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indigo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148681" y="5105400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violet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053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" grpId="0"/>
      <p:bldP spid="20" grpId="0"/>
      <p:bldP spid="21" grpId="0"/>
      <p:bldP spid="22" grpId="0"/>
      <p:bldP spid="23" grpId="0"/>
      <p:bldP spid="24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929481" y="1167825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Read and color. 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83840" y="482025"/>
            <a:ext cx="106830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Open your English book at page-34 and see the activity-B.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84"/>
          <a:stretch/>
        </p:blipFill>
        <p:spPr>
          <a:xfrm>
            <a:off x="2834481" y="1984013"/>
            <a:ext cx="5782113" cy="3225285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148681" y="5486400"/>
            <a:ext cx="838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Exchange your book and check the text of other.</a:t>
            </a:r>
            <a:endParaRPr lang="en-US" sz="28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15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Box 37"/>
          <p:cNvSpPr txBox="1"/>
          <p:nvPr/>
        </p:nvSpPr>
        <p:spPr>
          <a:xfrm>
            <a:off x="319881" y="1030069"/>
            <a:ext cx="457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What color is it?  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96081" y="1981200"/>
            <a:ext cx="26517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Jannat</a:t>
            </a:r>
            <a:r>
              <a:rPr lang="en-US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415881" y="2057400"/>
            <a:ext cx="2761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Pushpo</a:t>
            </a:r>
            <a:r>
              <a:rPr lang="en-US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5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91681" y="3505200"/>
            <a:ext cx="3200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Promika</a:t>
            </a:r>
            <a:r>
              <a:rPr lang="en-US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5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387681" y="2124670"/>
            <a:ext cx="2286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Nirzon</a:t>
            </a:r>
            <a:r>
              <a:rPr lang="en-US" sz="5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5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644481" y="3505200"/>
            <a:ext cx="32872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Sumya</a:t>
            </a:r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54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396081" y="3505200"/>
            <a:ext cx="2761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Mahim</a:t>
            </a:r>
            <a:r>
              <a:rPr lang="en-US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endParaRPr lang="en-US" sz="5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444080" y="2057400"/>
            <a:ext cx="2761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Sadia</a:t>
            </a:r>
            <a:r>
              <a:rPr lang="en-US" sz="5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5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91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 dir="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1054</TotalTime>
  <Words>313</Words>
  <Application>Microsoft Office PowerPoint</Application>
  <PresentationFormat>Custom</PresentationFormat>
  <Paragraphs>108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SALAM COMPUTER</cp:lastModifiedBy>
  <cp:revision>162</cp:revision>
  <dcterms:created xsi:type="dcterms:W3CDTF">2006-08-16T00:00:00Z</dcterms:created>
  <dcterms:modified xsi:type="dcterms:W3CDTF">2009-01-01T08:17:42Z</dcterms:modified>
</cp:coreProperties>
</file>