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31" r:id="rId3"/>
    <p:sldId id="341" r:id="rId4"/>
    <p:sldId id="321" r:id="rId5"/>
    <p:sldId id="343" r:id="rId6"/>
    <p:sldId id="306" r:id="rId7"/>
    <p:sldId id="329" r:id="rId8"/>
    <p:sldId id="315" r:id="rId9"/>
    <p:sldId id="327" r:id="rId10"/>
    <p:sldId id="345" r:id="rId11"/>
    <p:sldId id="353" r:id="rId12"/>
    <p:sldId id="352" r:id="rId13"/>
    <p:sldId id="351" r:id="rId14"/>
    <p:sldId id="355" r:id="rId15"/>
    <p:sldId id="347" r:id="rId16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9BA"/>
    <a:srgbClr val="CF3DB3"/>
    <a:srgbClr val="40FA56"/>
    <a:srgbClr val="8CF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 up in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06809-A3B9-4C09-A6D5-65F8E36359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06809-A3B9-4C09-A6D5-65F8E36359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90" y="1371600"/>
            <a:ext cx="4075423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61" y="2438400"/>
            <a:ext cx="4054929" cy="141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81" y="609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170D2"/>
                </a:solidFill>
                <a:latin typeface="Times New Roman" pitchFamily="18" charset="0"/>
                <a:cs typeface="Times New Roman" pitchFamily="18" charset="0"/>
              </a:rPr>
              <a:t>Read and say.  </a:t>
            </a:r>
            <a:endParaRPr lang="en-US" sz="3600" dirty="0">
              <a:solidFill>
                <a:srgbClr val="9170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0481" y="14478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red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4481" y="144780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orange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0681" y="144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yellow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1447" y="244000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green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447" y="244000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blue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8581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indigo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81" y="144780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violet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44" y="244273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violet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8847" y="24400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orange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8643" y="2438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indigo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7365" y="341194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red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1365" y="341194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orange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7565" y="341194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yellow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5465" y="341194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indigo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165" y="341194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violet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1743" y="438013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green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6743" y="438013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blue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64624" y="4382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violet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9143" y="438013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orange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4861" y="437853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indigo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2833" y="5780758"/>
            <a:ext cx="8702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Identifying weak students and taking to cure.</a:t>
            </a:r>
          </a:p>
        </p:txBody>
      </p:sp>
    </p:spTree>
    <p:extLst>
      <p:ext uri="{BB962C8B-B14F-4D97-AF65-F5344CB8AC3E}">
        <p14:creationId xmlns:p14="http://schemas.microsoft.com/office/powerpoint/2010/main" val="24040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6081" y="16543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and say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882" y="723096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557" y="2713796"/>
            <a:ext cx="153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part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9681" y="2836907"/>
            <a:ext cx="246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Times New Roman" pitchFamily="18" charset="0"/>
                <a:cs typeface="Times New Roman" pitchFamily="18" charset="0"/>
              </a:rPr>
              <a:t>অংশ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94295" y="3252405"/>
            <a:ext cx="41678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8882" y="4385171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881" y="143440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1281" y="1434405"/>
            <a:ext cx="6238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04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1081" y="143440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84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241581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word------.</a:t>
            </a:r>
            <a:endParaRPr lang="en-US" sz="3600" spc="50" dirty="0">
              <a:ln w="11430"/>
              <a:solidFill>
                <a:srgbClr val="241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82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590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9822" y="4191000"/>
            <a:ext cx="684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Find out the correct word------.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5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699" y="1446936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081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parte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6936" y="5105399"/>
            <a:ext cx="131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59910" y="5129663"/>
            <a:ext cx="130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03914" y="5129663"/>
            <a:ext cx="1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perte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1281" y="2819400"/>
            <a:ext cx="3810000" cy="1436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70077" y="5056212"/>
            <a:ext cx="1072481" cy="990600"/>
          </a:xfrm>
          <a:prstGeom prst="ellipse">
            <a:avLst/>
          </a:prstGeom>
          <a:noFill/>
          <a:ln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3.7037E-6 L -0.2067 0.2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5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116E-6 4.07407E-6 L 0.31073 0.21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93E-6 3.7037E-7 L 0.0242 0.2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311E-6 -3.7037E-6 L -0.39481 0.21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28" grpId="0"/>
      <p:bldP spid="22" grpId="0"/>
      <p:bldP spid="29" grpId="0"/>
      <p:bldP spid="30" grpId="0"/>
      <p:bldP spid="31" grpId="0"/>
      <p:bldP spid="32" grpId="0"/>
      <p:bldP spid="12" grpId="0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112" y="1855559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--art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881" y="74887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8029" y="4756266"/>
            <a:ext cx="14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698" y="354466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4881" y="4832466"/>
            <a:ext cx="1148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পার্ট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014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82681" y="4832466"/>
            <a:ext cx="13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অংশ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730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72555" y="4781603"/>
            <a:ext cx="248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/      /20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798" y="4760144"/>
            <a:ext cx="171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Date-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6497" y="185555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par--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786" y="1855559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8887" y="182234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pa--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055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690" y="2920951"/>
            <a:ext cx="847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9548" y="1324223"/>
            <a:ext cx="3225950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7909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0" r="8892" b="21859"/>
          <a:stretch/>
        </p:blipFill>
        <p:spPr>
          <a:xfrm>
            <a:off x="3236785" y="2898162"/>
            <a:ext cx="5017666" cy="129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2241" y="1908106"/>
            <a:ext cx="9870678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</p:spTree>
    <p:extLst>
      <p:ext uri="{BB962C8B-B14F-4D97-AF65-F5344CB8AC3E}">
        <p14:creationId xmlns:p14="http://schemas.microsoft.com/office/powerpoint/2010/main" val="29085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548481" y="2133600"/>
            <a:ext cx="4876800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MD. KOWSER ALI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DURLOVPUR GOVT. PRIMARY SCHOOL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HORINAKUNDU, JHENIDAH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kowser.gps@gmail.com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72881" y="2133600"/>
            <a:ext cx="6187282" cy="2362200"/>
            <a:chOff x="5272881" y="2133600"/>
            <a:chExt cx="6187282" cy="2362200"/>
          </a:xfrm>
        </p:grpSpPr>
        <p:sp>
          <p:nvSpPr>
            <p:cNvPr id="3" name="TextBox 8"/>
            <p:cNvSpPr txBox="1"/>
            <p:nvPr/>
          </p:nvSpPr>
          <p:spPr>
            <a:xfrm>
              <a:off x="5958681" y="2133600"/>
              <a:ext cx="3581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Class: Two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5272881" y="3110805"/>
              <a:ext cx="618728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Lesson : Colors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Parts of the lesson: Activity-A</a:t>
              </a:r>
            </a:p>
            <a:p>
              <a:r>
                <a:rPr lang="en-US" sz="28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No-34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01481" y="1600200"/>
            <a:ext cx="0" cy="3124200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77681" y="1752600"/>
            <a:ext cx="0" cy="304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53881" y="1981200"/>
            <a:ext cx="0" cy="2895600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5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481" y="1734045"/>
            <a:ext cx="5945106" cy="31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266" dirty="0"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3266" dirty="0"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3266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66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266" dirty="0">
                <a:latin typeface="Times New Roman" pitchFamily="18" charset="0"/>
                <a:cs typeface="Times New Roman" pitchFamily="18" charset="0"/>
              </a:rPr>
              <a:t>I’m fine! I’m great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438" y="838200"/>
            <a:ext cx="8710272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Safety environment </a:t>
            </a:r>
            <a:r>
              <a:rPr lang="en-US" sz="3629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629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greetings </a:t>
            </a:r>
            <a:r>
              <a:rPr lang="en-US" sz="36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1" t="15529" r="9847" b="19977"/>
          <a:stretch/>
        </p:blipFill>
        <p:spPr>
          <a:xfrm flipH="1">
            <a:off x="2301081" y="2009043"/>
            <a:ext cx="1347553" cy="25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681" y="320040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Recite the rhyme we learned the previous class. WCW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932" y="16002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Checking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homework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justify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previous lesson.  </a:t>
            </a:r>
          </a:p>
        </p:txBody>
      </p:sp>
    </p:spTree>
    <p:extLst>
      <p:ext uri="{BB962C8B-B14F-4D97-AF65-F5344CB8AC3E}">
        <p14:creationId xmlns:p14="http://schemas.microsoft.com/office/powerpoint/2010/main" val="34239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612" y="1905000"/>
            <a:ext cx="5806281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latin typeface="Times New Roman" pitchFamily="18" charset="0"/>
                <a:cs typeface="Times New Roman" pitchFamily="18" charset="0"/>
              </a:rPr>
              <a:t>Our today’s lesson is--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711" y="3457003"/>
            <a:ext cx="3377869" cy="73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Activity-</a:t>
            </a:r>
            <a:r>
              <a:rPr lang="en-US" sz="381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19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15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081" y="2695003"/>
            <a:ext cx="4284877" cy="73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 smtClean="0">
                <a:latin typeface="Times New Roman" pitchFamily="18" charset="0"/>
                <a:cs typeface="Times New Roman" pitchFamily="18" charset="0"/>
              </a:rPr>
              <a:t>Colors-Unite-17</a:t>
            </a:r>
            <a:r>
              <a:rPr lang="en-US" sz="419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15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843881" y="9906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 OUTCOMES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043" y="185362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2609671"/>
            <a:ext cx="10759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3.1.2 understand simple questions and statements about familiar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objects.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4.1.1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enjoy the rhyme and music of simple rhymes.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606" y="3969603"/>
            <a:ext cx="1068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Speaking: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1.1.2 say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simple words and phrases with proper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sounds and stress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4.1.1 repeat rhymes after the teacher.</a:t>
            </a:r>
          </a:p>
        </p:txBody>
      </p:sp>
    </p:spTree>
    <p:extLst>
      <p:ext uri="{BB962C8B-B14F-4D97-AF65-F5344CB8AC3E}">
        <p14:creationId xmlns:p14="http://schemas.microsoft.com/office/powerpoint/2010/main" val="1329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77881" y="1066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red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1681" y="1752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orange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1681" y="2590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yellow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1681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green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7881" y="419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blue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1681" y="4953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indigo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1681" y="5715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violet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7281" y="1295400"/>
            <a:ext cx="4572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77281" y="2057400"/>
            <a:ext cx="4572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77281" y="2819400"/>
            <a:ext cx="4572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77281" y="3657600"/>
            <a:ext cx="45720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77281" y="4419600"/>
            <a:ext cx="45720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77281" y="5181600"/>
            <a:ext cx="457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77281" y="5943600"/>
            <a:ext cx="45720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05681" y="3810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Say name of the colors you learned the previous class.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8" grpId="0"/>
      <p:bldP spid="2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6281" y="2935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red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7481" y="29350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orange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3481" y="29350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yellow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5681" y="29350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green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0081" y="4611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blue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1281" y="4611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indigo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7281" y="4611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violet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34281" y="2325469"/>
            <a:ext cx="9112588" cy="2438400"/>
            <a:chOff x="1234281" y="1981200"/>
            <a:chExt cx="9112588" cy="2438400"/>
          </a:xfrm>
        </p:grpSpPr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10" b="58749"/>
            <a:stretch/>
          </p:blipFill>
          <p:spPr>
            <a:xfrm>
              <a:off x="1310481" y="1981200"/>
              <a:ext cx="9036388" cy="628650"/>
            </a:xfrm>
            <a:prstGeom prst="rect">
              <a:avLst/>
            </a:prstGeom>
          </p:spPr>
        </p:pic>
        <p:pic>
          <p:nvPicPr>
            <p:cNvPr id="23" name="Picture 2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6" r="23009" b="16914"/>
            <a:stretch/>
          </p:blipFill>
          <p:spPr>
            <a:xfrm>
              <a:off x="1234281" y="3733800"/>
              <a:ext cx="6957219" cy="685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967308" y="13202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listen and say.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9481" y="55822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English book at page-34 and see the activity-A.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27385" y="5595431"/>
            <a:ext cx="4802579" cy="584776"/>
            <a:chOff x="5880502" y="5638800"/>
            <a:chExt cx="4802579" cy="584776"/>
          </a:xfrm>
        </p:grpSpPr>
        <p:sp>
          <p:nvSpPr>
            <p:cNvPr id="20" name="TextBox 19"/>
            <p:cNvSpPr txBox="1"/>
            <p:nvPr/>
          </p:nvSpPr>
          <p:spPr>
            <a:xfrm>
              <a:off x="6185302" y="5639418"/>
              <a:ext cx="44977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Spell out the words. 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SGW)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80502" y="5638800"/>
              <a:ext cx="4800600" cy="58477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81" y="609600"/>
            <a:ext cx="5715000" cy="50657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96081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B39BA"/>
                </a:solidFill>
                <a:latin typeface="Times New Roman" pitchFamily="18" charset="0"/>
                <a:cs typeface="Times New Roman" pitchFamily="18" charset="0"/>
              </a:rPr>
              <a:t>playing game.  </a:t>
            </a:r>
            <a:endParaRPr lang="en-US" sz="3600" dirty="0">
              <a:solidFill>
                <a:srgbClr val="CB39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91881" y="533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red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25481" y="914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orange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44681" y="2362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yellow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87481" y="4343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green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72881" y="5562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blue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20081" y="411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indigo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5281" y="213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violet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359</Words>
  <Application>Microsoft Office PowerPoint</Application>
  <PresentationFormat>Custom</PresentationFormat>
  <Paragraphs>116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SALAM COMPUTER</cp:lastModifiedBy>
  <cp:revision>155</cp:revision>
  <dcterms:created xsi:type="dcterms:W3CDTF">2006-08-16T00:00:00Z</dcterms:created>
  <dcterms:modified xsi:type="dcterms:W3CDTF">2009-01-01T08:16:00Z</dcterms:modified>
</cp:coreProperties>
</file>