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342" r:id="rId2"/>
    <p:sldId id="344" r:id="rId3"/>
    <p:sldId id="358" r:id="rId4"/>
    <p:sldId id="321" r:id="rId5"/>
    <p:sldId id="352" r:id="rId6"/>
    <p:sldId id="306" r:id="rId7"/>
    <p:sldId id="337" r:id="rId8"/>
    <p:sldId id="330" r:id="rId9"/>
    <p:sldId id="335" r:id="rId10"/>
    <p:sldId id="340" r:id="rId11"/>
    <p:sldId id="354" r:id="rId12"/>
    <p:sldId id="366" r:id="rId13"/>
    <p:sldId id="363" r:id="rId14"/>
    <p:sldId id="362" r:id="rId15"/>
    <p:sldId id="368" r:id="rId16"/>
    <p:sldId id="356" r:id="rId17"/>
  </p:sldIdLst>
  <p:sldSz cx="1161256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65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3DB3"/>
    <a:srgbClr val="CB39BA"/>
    <a:srgbClr val="40FA56"/>
    <a:srgbClr val="8CF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50" autoAdjust="0"/>
    <p:restoredTop sz="94660"/>
  </p:normalViewPr>
  <p:slideViewPr>
    <p:cSldViewPr>
      <p:cViewPr varScale="1">
        <p:scale>
          <a:sx n="70" d="100"/>
          <a:sy n="70" d="100"/>
        </p:scale>
        <p:origin x="714" y="72"/>
      </p:cViewPr>
      <p:guideLst>
        <p:guide orient="horz" pos="2160"/>
        <p:guide pos="365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E80D0C-D108-4017-8438-734720396E67}" type="datetimeFigureOut">
              <a:rPr lang="en-US" smtClean="0"/>
              <a:t>1/1/2009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15975" y="1143000"/>
            <a:ext cx="52260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F06809-A3B9-4C09-A6D5-65F8E3635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46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70942" y="2130426"/>
            <a:ext cx="9870679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41885" y="3886200"/>
            <a:ext cx="812879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419108" y="274639"/>
            <a:ext cx="2612827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0628" y="274639"/>
            <a:ext cx="7644937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312" y="4406901"/>
            <a:ext cx="9870679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7312" y="2906713"/>
            <a:ext cx="9870679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0628" y="1600201"/>
            <a:ext cx="512888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03053" y="1600201"/>
            <a:ext cx="512888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0628" y="1535113"/>
            <a:ext cx="513089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628" y="2174875"/>
            <a:ext cx="513089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99021" y="1535113"/>
            <a:ext cx="513291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99021" y="2174875"/>
            <a:ext cx="513291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0629" y="273050"/>
            <a:ext cx="382045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0190" y="273051"/>
            <a:ext cx="649174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0629" y="1435101"/>
            <a:ext cx="382045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6144" y="4800600"/>
            <a:ext cx="696753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76144" y="612775"/>
            <a:ext cx="696753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76144" y="5367338"/>
            <a:ext cx="696753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0628" y="274638"/>
            <a:ext cx="10451307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0628" y="1600201"/>
            <a:ext cx="10451307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0628" y="6356351"/>
            <a:ext cx="27095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67626" y="6356351"/>
            <a:ext cx="36773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22337" y="6356351"/>
            <a:ext cx="27095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3481" y="914400"/>
            <a:ext cx="3472330" cy="389875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2881" y="1261533"/>
            <a:ext cx="4800600" cy="373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9816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120000">
                                      <p:cBhvr>
                                        <p:cTn id="1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96881" y="2463225"/>
            <a:ext cx="342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2 kites are violet. 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763543" y="1024950"/>
            <a:ext cx="342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4 bats are brown. 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10481" y="2310825"/>
            <a:ext cx="426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1 butterfly is indigo. 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86681" y="1015425"/>
            <a:ext cx="342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3 roses are violet. 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34281" y="3505200"/>
            <a:ext cx="8305800" cy="707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Which sentence is different from others? 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72681" y="4336938"/>
            <a:ext cx="1676400" cy="7820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1 for  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672681" y="5098938"/>
            <a:ext cx="2971800" cy="7820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1 more for  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34281" y="2286000"/>
            <a:ext cx="3810000" cy="737175"/>
          </a:xfrm>
          <a:prstGeom prst="rect">
            <a:avLst/>
          </a:prstGeom>
          <a:noFill/>
          <a:ln>
            <a:solidFill>
              <a:srgbClr val="CB39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663281" y="4336937"/>
            <a:ext cx="1524000" cy="7820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CF3DB3"/>
                </a:solidFill>
                <a:latin typeface="Times New Roman" pitchFamily="18" charset="0"/>
                <a:cs typeface="Times New Roman" pitchFamily="18" charset="0"/>
              </a:rPr>
              <a:t>is.  </a:t>
            </a:r>
            <a:endParaRPr lang="en-US" sz="3600" dirty="0">
              <a:solidFill>
                <a:srgbClr val="CF3DB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653881" y="5098937"/>
            <a:ext cx="1752600" cy="7820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CF3DB3"/>
                </a:solidFill>
                <a:latin typeface="Times New Roman" pitchFamily="18" charset="0"/>
                <a:cs typeface="Times New Roman" pitchFamily="18" charset="0"/>
              </a:rPr>
              <a:t> are.  </a:t>
            </a:r>
            <a:endParaRPr lang="en-US" sz="3600" dirty="0">
              <a:solidFill>
                <a:srgbClr val="CF3DB3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6758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 animBg="1"/>
      <p:bldP spid="9" grpId="1" animBg="1"/>
      <p:bldP spid="10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370202" y="1106269"/>
            <a:ext cx="41312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Read and say.</a:t>
            </a:r>
            <a:endParaRPr lang="en-US" sz="3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86681" y="2020669"/>
            <a:ext cx="419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4 roses are violet.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492081" y="2002304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7 bats are brown.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370201" y="3171482"/>
            <a:ext cx="4740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butterfly is indigo.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483872" y="3200400"/>
            <a:ext cx="4275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3 kites are violet.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2609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4" grpId="0"/>
      <p:bldP spid="25" grpId="0"/>
      <p:bldP spid="2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334490" y="3124200"/>
            <a:ext cx="15353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his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71899" y="1733913"/>
            <a:ext cx="36155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Read and say.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882481" y="3261538"/>
            <a:ext cx="17088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তার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5272881" y="3584704"/>
            <a:ext cx="416787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825081" y="4422663"/>
            <a:ext cx="49549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Spell out the word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SGW</a:t>
            </a:r>
            <a:endParaRPr lang="en-US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672681" y="801469"/>
            <a:ext cx="55643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One day one word</a:t>
            </a:r>
            <a:endParaRPr lang="en-US" sz="3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0641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10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24881" y="1459468"/>
            <a:ext cx="900158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spc="50" dirty="0" smtClean="0">
                <a:ln w="11430"/>
                <a:latin typeface="Times New Roman" pitchFamily="18" charset="0"/>
                <a:cs typeface="Times New Roman" pitchFamily="18" charset="0"/>
              </a:rPr>
              <a:t>w </a:t>
            </a:r>
            <a:endParaRPr lang="en-US" sz="4800" spc="50" dirty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77801" y="1459468"/>
            <a:ext cx="59468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spc="50" dirty="0">
                <a:ln w="11430"/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4800" spc="50" dirty="0" smtClean="0">
                <a:ln w="11430"/>
                <a:blipFill>
                  <a:blip r:embed="rId2"/>
                  <a:stretch>
                    <a:fillRect/>
                  </a:stretch>
                </a:blip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4800" spc="50" dirty="0">
              <a:ln w="11430"/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20481" y="1459468"/>
            <a:ext cx="68580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spc="50" dirty="0">
                <a:ln w="11430"/>
                <a:latin typeface="Times New Roman" pitchFamily="18" charset="0"/>
                <a:cs typeface="Times New Roman" pitchFamily="18" charset="0"/>
              </a:rPr>
              <a:t>i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016081" y="1526738"/>
            <a:ext cx="685800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400" spc="50" dirty="0">
                <a:ln w="11430"/>
                <a:latin typeface="Times New Roman" pitchFamily="18" charset="0"/>
                <a:cs typeface="Times New Roman" pitchFamily="18" charset="0"/>
              </a:rPr>
              <a:t>k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24681" y="584832"/>
            <a:ext cx="1043940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3600" spc="50" dirty="0" smtClean="0">
                <a:ln w="11430"/>
                <a:solidFill>
                  <a:srgbClr val="241581"/>
                </a:solidFill>
                <a:latin typeface="Times New Roman" pitchFamily="18" charset="0"/>
                <a:cs typeface="Times New Roman" pitchFamily="18" charset="0"/>
              </a:rPr>
              <a:t>Find out the letters that are made by the word-------.</a:t>
            </a:r>
            <a:endParaRPr lang="en-US" sz="3600" spc="50" dirty="0">
              <a:ln w="11430"/>
              <a:solidFill>
                <a:srgbClr val="24158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177881" y="1526738"/>
            <a:ext cx="685800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400" spc="50" dirty="0">
                <a:ln w="11430"/>
                <a:latin typeface="Times New Roman" pitchFamily="18" charset="0"/>
                <a:cs typeface="Times New Roman" pitchFamily="18" charset="0"/>
              </a:rPr>
              <a:t>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073481" y="1526738"/>
            <a:ext cx="685800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400" spc="50" dirty="0">
                <a:ln w="11430"/>
                <a:latin typeface="Times New Roman" pitchFamily="18" charset="0"/>
                <a:cs typeface="Times New Roman" pitchFamily="18" charset="0"/>
              </a:rPr>
              <a:t>x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24681" y="4191000"/>
            <a:ext cx="723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Find out the correct word--------.</a:t>
            </a:r>
            <a:endParaRPr lang="en-US" sz="3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785263" y="1524000"/>
            <a:ext cx="685800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400" spc="50" dirty="0">
                <a:ln w="11430"/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995320" y="1539269"/>
            <a:ext cx="685800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400" spc="50" dirty="0">
                <a:ln w="11430"/>
                <a:latin typeface="Times New Roman" pitchFamily="18" charset="0"/>
                <a:cs typeface="Times New Roman" pitchFamily="18" charset="0"/>
              </a:rPr>
              <a:t>o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853281" y="5081137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hes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596481" y="5105400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his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410208" y="5129663"/>
            <a:ext cx="13010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has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9132342" y="5144869"/>
            <a:ext cx="1474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hise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587081" y="2819400"/>
            <a:ext cx="3124200" cy="13590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6034881" y="1490245"/>
            <a:ext cx="60960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spc="50" dirty="0">
                <a:ln w="11430"/>
                <a:latin typeface="Times New Roman" pitchFamily="18" charset="0"/>
                <a:cs typeface="Times New Roman" pitchFamily="18" charset="0"/>
              </a:rPr>
              <a:t>m</a:t>
            </a:r>
          </a:p>
        </p:txBody>
      </p:sp>
      <p:sp>
        <p:nvSpPr>
          <p:cNvPr id="2" name="Oval 1"/>
          <p:cNvSpPr/>
          <p:nvPr/>
        </p:nvSpPr>
        <p:spPr>
          <a:xfrm>
            <a:off x="3506039" y="4972734"/>
            <a:ext cx="925761" cy="990600"/>
          </a:xfrm>
          <a:prstGeom prst="ellipse">
            <a:avLst/>
          </a:prstGeom>
          <a:noFill/>
          <a:ln>
            <a:solidFill>
              <a:srgbClr val="E222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454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6295E-6 3.7037E-7 L 0.31442 0.2155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721" y="107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28093E-6 3.7037E-7 L 0.02953 0.21551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76" y="107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47915E-6 -3.7037E-6 L -0.12795 0.21019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398" y="105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4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5" grpId="0"/>
      <p:bldP spid="28" grpId="0"/>
      <p:bldP spid="29" grpId="0"/>
      <p:bldP spid="30" grpId="0"/>
      <p:bldP spid="31" grpId="0"/>
      <p:bldP spid="32" grpId="0"/>
      <p:bldP spid="12" grpId="0" animBg="1"/>
      <p:bldP spid="2" grpId="0" animBg="1"/>
      <p:bldP spid="2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272881" y="1862874"/>
            <a:ext cx="18478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hi-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4681" y="748877"/>
            <a:ext cx="617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Say the missing letter.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65112" y="4756266"/>
            <a:ext cx="13459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his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0381" y="3544669"/>
            <a:ext cx="781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Write the word to your notebook.</a:t>
            </a:r>
            <a:endParaRPr lang="en-US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75468" y="4867126"/>
            <a:ext cx="12784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4000" dirty="0" smtClean="0">
                <a:latin typeface="Times New Roman" pitchFamily="18" charset="0"/>
                <a:cs typeface="Times New Roman" pitchFamily="18" charset="0"/>
              </a:rPr>
              <a:t>হিজ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5780019" y="5121732"/>
            <a:ext cx="416787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939881" y="4867126"/>
            <a:ext cx="14483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4000" dirty="0" smtClean="0">
                <a:latin typeface="Times New Roman" pitchFamily="18" charset="0"/>
                <a:cs typeface="Times New Roman" pitchFamily="18" charset="0"/>
              </a:rPr>
              <a:t>তার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7330281" y="5214743"/>
            <a:ext cx="416787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606238" y="4781603"/>
            <a:ext cx="24869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/      /20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48481" y="4760144"/>
            <a:ext cx="17167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Date-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272881" y="1882914"/>
            <a:ext cx="1676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h-s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326062" y="1862874"/>
            <a:ext cx="19151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-is</a:t>
            </a:r>
            <a:endParaRPr lang="en-US" sz="4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1171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8" grpId="0"/>
      <p:bldP spid="9" grpId="0"/>
      <p:bldP spid="10" grpId="0"/>
      <p:bldP spid="12" grpId="0"/>
      <p:bldP spid="14" grpId="0"/>
      <p:bldP spid="15" grpId="0"/>
      <p:bldP spid="16" grpId="0"/>
      <p:bldP spid="18" grpId="0"/>
      <p:bldP spid="18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37690" y="2920951"/>
            <a:ext cx="80929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Page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24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will be well read and written.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39548" y="1324223"/>
            <a:ext cx="3225950" cy="678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1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Home work</a:t>
            </a:r>
          </a:p>
        </p:txBody>
      </p:sp>
    </p:spTree>
    <p:extLst>
      <p:ext uri="{BB962C8B-B14F-4D97-AF65-F5344CB8AC3E}">
        <p14:creationId xmlns:p14="http://schemas.microsoft.com/office/powerpoint/2010/main" val="1018390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1404" y="2576474"/>
            <a:ext cx="5685317" cy="194925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382241" y="1700116"/>
            <a:ext cx="9870678" cy="6200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29" dirty="0">
                <a:latin typeface="Times New Roman" pitchFamily="18" charset="0"/>
                <a:cs typeface="Times New Roman" pitchFamily="18" charset="0"/>
              </a:rPr>
              <a:t>That’s all for today. Goodbye. See you tomorrow.</a:t>
            </a:r>
          </a:p>
        </p:txBody>
      </p:sp>
    </p:spTree>
    <p:extLst>
      <p:ext uri="{BB962C8B-B14F-4D97-AF65-F5344CB8AC3E}">
        <p14:creationId xmlns:p14="http://schemas.microsoft.com/office/powerpoint/2010/main" val="2887088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8"/>
          <p:cNvSpPr txBox="1"/>
          <p:nvPr/>
        </p:nvSpPr>
        <p:spPr>
          <a:xfrm>
            <a:off x="548481" y="2133600"/>
            <a:ext cx="4876800" cy="243143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  MD. KOWSER ALI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              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ASISSTANT TEACHER</a:t>
            </a:r>
          </a:p>
          <a:p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DURLOVPUR GOVT. PRIMARY SCHOOL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HORINAKUNDU, JHENIDAH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kowser.gps@gmail.com</a:t>
            </a:r>
            <a:endParaRPr lang="en-US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5272881" y="2133600"/>
            <a:ext cx="6187282" cy="2362200"/>
            <a:chOff x="5272881" y="2133600"/>
            <a:chExt cx="6187282" cy="2362200"/>
          </a:xfrm>
        </p:grpSpPr>
        <p:sp>
          <p:nvSpPr>
            <p:cNvPr id="3" name="TextBox 8"/>
            <p:cNvSpPr txBox="1"/>
            <p:nvPr/>
          </p:nvSpPr>
          <p:spPr>
            <a:xfrm>
              <a:off x="5958681" y="2133600"/>
              <a:ext cx="3581400" cy="107721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Sub: English </a:t>
              </a:r>
            </a:p>
            <a:p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Class: Two</a:t>
              </a:r>
              <a:endParaRPr lang="en-US" sz="3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" name="TextBox 8"/>
            <p:cNvSpPr txBox="1"/>
            <p:nvPr/>
          </p:nvSpPr>
          <p:spPr>
            <a:xfrm>
              <a:off x="5272881" y="3110805"/>
              <a:ext cx="6187282" cy="138499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       Lesson : Colors an numbers</a:t>
              </a:r>
            </a:p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       Parts of the lesson: Activity-B</a:t>
              </a:r>
            </a:p>
            <a:p>
              <a:r>
                <a:rPr lang="en-US" sz="2800" dirty="0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        Page No-35</a:t>
              </a:r>
              <a:endPara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5" name="Straight Connector 4"/>
          <p:cNvCxnSpPr/>
          <p:nvPr/>
        </p:nvCxnSpPr>
        <p:spPr>
          <a:xfrm>
            <a:off x="5501481" y="1600200"/>
            <a:ext cx="0" cy="3124200"/>
          </a:xfrm>
          <a:prstGeom prst="line">
            <a:avLst/>
          </a:prstGeom>
          <a:ln>
            <a:solidFill>
              <a:srgbClr val="FC10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577681" y="1752600"/>
            <a:ext cx="0" cy="304800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653881" y="1981200"/>
            <a:ext cx="0" cy="2895600"/>
          </a:xfrm>
          <a:prstGeom prst="line">
            <a:avLst/>
          </a:prstGeom>
          <a:ln>
            <a:solidFill>
              <a:srgbClr val="FC10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3967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63278" y="1905000"/>
            <a:ext cx="5945106" cy="3107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66" dirty="0">
                <a:latin typeface="Times New Roman" pitchFamily="18" charset="0"/>
                <a:cs typeface="Times New Roman" pitchFamily="18" charset="0"/>
              </a:rPr>
              <a:t>Hello! Hello! How are you?</a:t>
            </a:r>
          </a:p>
          <a:p>
            <a:r>
              <a:rPr lang="en-US" sz="3266" dirty="0">
                <a:latin typeface="Times New Roman" pitchFamily="18" charset="0"/>
                <a:cs typeface="Times New Roman" pitchFamily="18" charset="0"/>
              </a:rPr>
              <a:t>I’m well, I’m good.</a:t>
            </a:r>
          </a:p>
          <a:p>
            <a:r>
              <a:rPr lang="en-US" sz="3266" dirty="0">
                <a:latin typeface="Times New Roman" pitchFamily="18" charset="0"/>
                <a:cs typeface="Times New Roman" pitchFamily="18" charset="0"/>
              </a:rPr>
              <a:t>I’m great, I’m wonderful.</a:t>
            </a:r>
          </a:p>
          <a:p>
            <a:endParaRPr lang="en-US" sz="3266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66" dirty="0">
                <a:latin typeface="Times New Roman" pitchFamily="18" charset="0"/>
                <a:cs typeface="Times New Roman" pitchFamily="18" charset="0"/>
              </a:rPr>
              <a:t>Hello! Hello! How are you?</a:t>
            </a:r>
          </a:p>
          <a:p>
            <a:r>
              <a:rPr lang="en-US" sz="3266" dirty="0">
                <a:latin typeface="Times New Roman" pitchFamily="18" charset="0"/>
                <a:cs typeface="Times New Roman" pitchFamily="18" charset="0"/>
              </a:rPr>
              <a:t>I’m fine! I’m great today.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42438" y="1025581"/>
            <a:ext cx="8710272" cy="650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29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Safety environment by </a:t>
            </a:r>
            <a:r>
              <a:rPr lang="en-US" sz="3629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greetings </a:t>
            </a:r>
            <a:r>
              <a:rPr lang="en-US" sz="3629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song.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53" t="16641" r="53346" b="18865"/>
          <a:stretch/>
        </p:blipFill>
        <p:spPr>
          <a:xfrm>
            <a:off x="1767681" y="1918648"/>
            <a:ext cx="1455489" cy="2806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9538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682377" y="2895600"/>
            <a:ext cx="716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Recite the rainbow rhyme.  </a:t>
            </a:r>
            <a:r>
              <a:rPr lang="en-US" sz="3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wcw</a:t>
            </a:r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89201" y="4038600"/>
            <a:ext cx="71647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How many colors of rainbow? 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16593" y="1066800"/>
            <a:ext cx="1051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Checking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homework </a:t>
            </a:r>
            <a:r>
              <a:rPr lang="en-US" sz="360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justify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the previous lesson.  </a:t>
            </a:r>
          </a:p>
        </p:txBody>
      </p:sp>
    </p:spTree>
    <p:extLst>
      <p:ext uri="{BB962C8B-B14F-4D97-AF65-F5344CB8AC3E}">
        <p14:creationId xmlns:p14="http://schemas.microsoft.com/office/powerpoint/2010/main" val="3423986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86881" y="1724597"/>
            <a:ext cx="6582469" cy="678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10" dirty="0">
                <a:latin typeface="Times New Roman" pitchFamily="18" charset="0"/>
                <a:cs typeface="Times New Roman" pitchFamily="18" charset="0"/>
              </a:rPr>
              <a:t>Our today’s lesson </a:t>
            </a:r>
            <a:r>
              <a:rPr lang="en-US" sz="3810" dirty="0" smtClean="0">
                <a:latin typeface="Times New Roman" pitchFamily="18" charset="0"/>
                <a:cs typeface="Times New Roman" pitchFamily="18" charset="0"/>
              </a:rPr>
              <a:t>is too-- </a:t>
            </a:r>
            <a:endParaRPr lang="en-US" sz="381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354711" y="3328053"/>
            <a:ext cx="3377869" cy="7372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1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Activity-</a:t>
            </a:r>
            <a:r>
              <a:rPr lang="en-US" sz="381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19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5715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44081" y="2514600"/>
            <a:ext cx="4466547" cy="7372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10" dirty="0" smtClean="0">
                <a:latin typeface="Times New Roman" pitchFamily="18" charset="0"/>
                <a:cs typeface="Times New Roman" pitchFamily="18" charset="0"/>
              </a:rPr>
              <a:t>Colors and numbers</a:t>
            </a:r>
            <a:r>
              <a:rPr lang="en-US" sz="419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5715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9040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Alternate Process 1"/>
          <p:cNvSpPr/>
          <p:nvPr/>
        </p:nvSpPr>
        <p:spPr>
          <a:xfrm>
            <a:off x="1462881" y="685800"/>
            <a:ext cx="7033260" cy="762000"/>
          </a:xfrm>
          <a:prstGeom prst="flowChartAlternateProcess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LEARNING OUTCOMES  </a:t>
            </a:r>
            <a:endParaRPr lang="en-US" sz="3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8643" y="1447800"/>
            <a:ext cx="101044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By end of the lesson students will be able to-------</a:t>
            </a:r>
            <a:endParaRPr lang="en-US" sz="3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399" y="4793397"/>
            <a:ext cx="90066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Writing: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2.1.1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cardinal numbers up to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30 in figures.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599" y="3036332"/>
            <a:ext cx="106830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Speaking: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1.1.2 say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simple words and phrases with proper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sounds and stress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4681" y="2133600"/>
            <a:ext cx="10363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Listening: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1.1.1 become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familiar with English sounds by listening to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common English words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77081" y="3574197"/>
            <a:ext cx="108354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Reading: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1.4.1 read words and phrases with the help visual clues and simple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sentences.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2.1.1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recognize and read cardinal numbers up to 30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9992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61"/>
          <a:stretch/>
        </p:blipFill>
        <p:spPr>
          <a:xfrm>
            <a:off x="1462881" y="1600200"/>
            <a:ext cx="8185591" cy="358183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224881" y="2409825"/>
            <a:ext cx="76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77881" y="2417028"/>
            <a:ext cx="76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24881" y="4314825"/>
            <a:ext cx="76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6 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54081" y="4391025"/>
            <a:ext cx="76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20081" y="649069"/>
            <a:ext cx="541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How many ---------? 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4849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679" r="53091" b="62994"/>
          <a:stretch/>
        </p:blipFill>
        <p:spPr>
          <a:xfrm>
            <a:off x="2605881" y="1524000"/>
            <a:ext cx="5057341" cy="1524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224881" y="572869"/>
            <a:ext cx="71628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What’s the color of the flowers?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34481" y="3048000"/>
            <a:ext cx="541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How many red rose? 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10681" y="3733800"/>
            <a:ext cx="518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How many violet roses? 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48881" y="4495800"/>
            <a:ext cx="281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1 red rose. 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48881" y="5257800"/>
            <a:ext cx="411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violet roses. 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1114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9481" y="482025"/>
            <a:ext cx="1051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Open your English book at page-35 and see the activity-B.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9081" y="1295400"/>
            <a:ext cx="8815335" cy="32004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148681" y="2286000"/>
            <a:ext cx="76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4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4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796881" y="2286000"/>
            <a:ext cx="76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4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4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48681" y="3429000"/>
            <a:ext cx="76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 </a:t>
            </a:r>
            <a:endParaRPr lang="en-US" sz="4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73081" y="3505200"/>
            <a:ext cx="76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4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39081" y="5667605"/>
            <a:ext cx="3733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Match your answers.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39081" y="4800600"/>
            <a:ext cx="937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Exchange your book and check the text of other.</a:t>
            </a:r>
            <a:endParaRPr lang="en-US" sz="3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176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1120</TotalTime>
  <Words>407</Words>
  <Application>Microsoft Office PowerPoint</Application>
  <PresentationFormat>Custom</PresentationFormat>
  <Paragraphs>97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</dc:creator>
  <cp:lastModifiedBy>SALAM COMPUTER</cp:lastModifiedBy>
  <cp:revision>168</cp:revision>
  <dcterms:created xsi:type="dcterms:W3CDTF">2006-08-16T00:00:00Z</dcterms:created>
  <dcterms:modified xsi:type="dcterms:W3CDTF">2009-01-01T08:31:58Z</dcterms:modified>
</cp:coreProperties>
</file>