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5" r:id="rId3"/>
    <p:sldId id="343" r:id="rId4"/>
    <p:sldId id="357" r:id="rId5"/>
    <p:sldId id="321" r:id="rId6"/>
    <p:sldId id="345" r:id="rId7"/>
    <p:sldId id="306" r:id="rId8"/>
    <p:sldId id="329" r:id="rId9"/>
    <p:sldId id="330" r:id="rId10"/>
    <p:sldId id="332" r:id="rId11"/>
    <p:sldId id="347" r:id="rId12"/>
    <p:sldId id="355" r:id="rId13"/>
    <p:sldId id="354" r:id="rId14"/>
    <p:sldId id="353" r:id="rId15"/>
    <p:sldId id="359" r:id="rId16"/>
    <p:sldId id="349" r:id="rId17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DB3"/>
    <a:srgbClr val="CB39BA"/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81" b="8940"/>
          <a:stretch/>
        </p:blipFill>
        <p:spPr>
          <a:xfrm flipH="1">
            <a:off x="2986881" y="990600"/>
            <a:ext cx="2590800" cy="4499811"/>
          </a:xfrm>
          <a:prstGeom prst="rect">
            <a:avLst/>
          </a:prstGeom>
        </p:spPr>
      </p:pic>
      <p:pic>
        <p:nvPicPr>
          <p:cNvPr id="9" name="Picture 8" descr="ttrree.png"/>
          <p:cNvPicPr>
            <a:picLocks noChangeAspect="1"/>
          </p:cNvPicPr>
          <p:nvPr/>
        </p:nvPicPr>
        <p:blipFill>
          <a:blip r:embed="rId3" cstate="print"/>
          <a:srcRect l="8685" t="4884" r="8685"/>
          <a:stretch>
            <a:fillRect/>
          </a:stretch>
        </p:blipFill>
        <p:spPr>
          <a:xfrm>
            <a:off x="5806281" y="1371600"/>
            <a:ext cx="3124200" cy="4007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548481" y="315497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Pair work.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000135" y="304800"/>
            <a:ext cx="3810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Count and write.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48481" y="3657600"/>
            <a:ext cx="3733800" cy="1038225"/>
            <a:chOff x="113673" y="3505200"/>
            <a:chExt cx="4901237" cy="1495425"/>
          </a:xfrm>
        </p:grpSpPr>
        <p:pic>
          <p:nvPicPr>
            <p:cNvPr id="95" name="Picture 94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113673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96" name="Picture 95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786282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97" name="Picture 96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1458891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98" name="Picture 97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2035413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99" name="Picture 98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2611934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100" name="Picture 99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3188456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101" name="Picture 100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3861065" y="3505200"/>
              <a:ext cx="481236" cy="1495425"/>
            </a:xfrm>
            <a:prstGeom prst="rect">
              <a:avLst/>
            </a:prstGeom>
            <a:noFill/>
          </p:spPr>
        </p:pic>
        <p:pic>
          <p:nvPicPr>
            <p:cNvPr id="102" name="Picture 101" descr="J:\23.12.17\B-CUT25\kk.png"/>
            <p:cNvPicPr>
              <a:picLocks noChangeAspect="1" noChangeArrowheads="1"/>
            </p:cNvPicPr>
            <p:nvPr/>
          </p:nvPicPr>
          <p:blipFill rotWithShape="1">
            <a:blip r:embed="rId2" cstate="print"/>
            <a:srcRect l="19502" r="51303" b="9277"/>
            <a:stretch/>
          </p:blipFill>
          <p:spPr bwMode="auto">
            <a:xfrm rot="827390">
              <a:off x="4533674" y="3505200"/>
              <a:ext cx="481236" cy="1495425"/>
            </a:xfrm>
            <a:prstGeom prst="rect">
              <a:avLst/>
            </a:prstGeom>
            <a:noFill/>
          </p:spPr>
        </p:pic>
      </p:grpSp>
      <p:grpSp>
        <p:nvGrpSpPr>
          <p:cNvPr id="7" name="Group 6"/>
          <p:cNvGrpSpPr/>
          <p:nvPr/>
        </p:nvGrpSpPr>
        <p:grpSpPr>
          <a:xfrm>
            <a:off x="5882481" y="3505200"/>
            <a:ext cx="5029200" cy="1201270"/>
            <a:chOff x="223838" y="5105400"/>
            <a:chExt cx="6146349" cy="1506070"/>
          </a:xfrm>
        </p:grpSpPr>
        <p:pic>
          <p:nvPicPr>
            <p:cNvPr id="113" name="Picture 112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223838" y="5105400"/>
              <a:ext cx="437357" cy="1506070"/>
            </a:xfrm>
            <a:prstGeom prst="rect">
              <a:avLst/>
            </a:prstGeom>
          </p:spPr>
        </p:pic>
        <p:pic>
          <p:nvPicPr>
            <p:cNvPr id="114" name="Picture 113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624681" y="5105400"/>
              <a:ext cx="437357" cy="1506070"/>
            </a:xfrm>
            <a:prstGeom prst="rect">
              <a:avLst/>
            </a:prstGeom>
          </p:spPr>
        </p:pic>
        <p:pic>
          <p:nvPicPr>
            <p:cNvPr id="115" name="Picture 114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1081881" y="5105400"/>
              <a:ext cx="437357" cy="1506070"/>
            </a:xfrm>
            <a:prstGeom prst="rect">
              <a:avLst/>
            </a:prstGeom>
          </p:spPr>
        </p:pic>
        <p:pic>
          <p:nvPicPr>
            <p:cNvPr id="116" name="Picture 115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1539081" y="5105400"/>
              <a:ext cx="437357" cy="1506070"/>
            </a:xfrm>
            <a:prstGeom prst="rect">
              <a:avLst/>
            </a:prstGeom>
          </p:spPr>
        </p:pic>
        <p:pic>
          <p:nvPicPr>
            <p:cNvPr id="117" name="Picture 116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1996281" y="5105400"/>
              <a:ext cx="437357" cy="1506070"/>
            </a:xfrm>
            <a:prstGeom prst="rect">
              <a:avLst/>
            </a:prstGeom>
          </p:spPr>
        </p:pic>
        <p:pic>
          <p:nvPicPr>
            <p:cNvPr id="118" name="Picture 117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2377281" y="5105400"/>
              <a:ext cx="437357" cy="1506070"/>
            </a:xfrm>
            <a:prstGeom prst="rect">
              <a:avLst/>
            </a:prstGeom>
          </p:spPr>
        </p:pic>
        <p:pic>
          <p:nvPicPr>
            <p:cNvPr id="119" name="Picture 118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2834481" y="5105400"/>
              <a:ext cx="437357" cy="1506070"/>
            </a:xfrm>
            <a:prstGeom prst="rect">
              <a:avLst/>
            </a:prstGeom>
          </p:spPr>
        </p:pic>
        <p:pic>
          <p:nvPicPr>
            <p:cNvPr id="120" name="Picture 119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3354601" y="5105400"/>
              <a:ext cx="437357" cy="1506070"/>
            </a:xfrm>
            <a:prstGeom prst="rect">
              <a:avLst/>
            </a:prstGeom>
          </p:spPr>
        </p:pic>
        <p:pic>
          <p:nvPicPr>
            <p:cNvPr id="121" name="Picture 120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3884047" y="5105400"/>
              <a:ext cx="437357" cy="1506070"/>
            </a:xfrm>
            <a:prstGeom prst="rect">
              <a:avLst/>
            </a:prstGeom>
          </p:spPr>
        </p:pic>
        <p:pic>
          <p:nvPicPr>
            <p:cNvPr id="122" name="Picture 121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4358481" y="5105400"/>
              <a:ext cx="437357" cy="1506070"/>
            </a:xfrm>
            <a:prstGeom prst="rect">
              <a:avLst/>
            </a:prstGeom>
          </p:spPr>
        </p:pic>
        <p:pic>
          <p:nvPicPr>
            <p:cNvPr id="123" name="Picture 122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4815681" y="5105400"/>
              <a:ext cx="437357" cy="1506070"/>
            </a:xfrm>
            <a:prstGeom prst="rect">
              <a:avLst/>
            </a:prstGeom>
          </p:spPr>
        </p:pic>
        <p:pic>
          <p:nvPicPr>
            <p:cNvPr id="93" name="Picture 92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5397612" y="5105400"/>
              <a:ext cx="437357" cy="1506070"/>
            </a:xfrm>
            <a:prstGeom prst="rect">
              <a:avLst/>
            </a:prstGeom>
          </p:spPr>
        </p:pic>
        <p:pic>
          <p:nvPicPr>
            <p:cNvPr id="94" name="Picture 93" descr="1qwsdc.png"/>
            <p:cNvPicPr>
              <a:picLocks noChangeAspect="1"/>
            </p:cNvPicPr>
            <p:nvPr/>
          </p:nvPicPr>
          <p:blipFill rotWithShape="1">
            <a:blip r:embed="rId3" cstate="print"/>
            <a:srcRect l="2741" t="2248" r="63823" b="3319"/>
            <a:stretch/>
          </p:blipFill>
          <p:spPr>
            <a:xfrm>
              <a:off x="5932830" y="5105400"/>
              <a:ext cx="437357" cy="1506070"/>
            </a:xfrm>
            <a:prstGeom prst="rect">
              <a:avLst/>
            </a:prstGeom>
          </p:spPr>
        </p:pic>
      </p:grpSp>
      <p:sp>
        <p:nvSpPr>
          <p:cNvPr id="70" name="TextBox 69"/>
          <p:cNvSpPr txBox="1"/>
          <p:nvPr/>
        </p:nvSpPr>
        <p:spPr>
          <a:xfrm>
            <a:off x="6034881" y="51302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candles.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187281" y="2463223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--------tops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853281" y="5029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ice-creams.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53281" y="2514598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--------umbrellas.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234281" y="2133598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68281" y="2082223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1234281" y="46482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415881" y="4749225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13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472281" y="1143000"/>
            <a:ext cx="3810000" cy="990599"/>
            <a:chOff x="396081" y="2743200"/>
            <a:chExt cx="4512447" cy="768280"/>
          </a:xfrm>
        </p:grpSpPr>
        <p:pic>
          <p:nvPicPr>
            <p:cNvPr id="146" name="Picture 145" descr="images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6081" y="2743200"/>
              <a:ext cx="854847" cy="768280"/>
            </a:xfrm>
            <a:prstGeom prst="rect">
              <a:avLst/>
            </a:prstGeom>
          </p:spPr>
        </p:pic>
        <p:pic>
          <p:nvPicPr>
            <p:cNvPr id="147" name="Picture 146" descr="images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10481" y="2743200"/>
              <a:ext cx="854847" cy="768280"/>
            </a:xfrm>
            <a:prstGeom prst="rect">
              <a:avLst/>
            </a:prstGeom>
          </p:spPr>
        </p:pic>
        <p:pic>
          <p:nvPicPr>
            <p:cNvPr id="148" name="Picture 147" descr="images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24881" y="2743200"/>
              <a:ext cx="854847" cy="768280"/>
            </a:xfrm>
            <a:prstGeom prst="rect">
              <a:avLst/>
            </a:prstGeom>
          </p:spPr>
        </p:pic>
        <p:pic>
          <p:nvPicPr>
            <p:cNvPr id="149" name="Picture 148" descr="images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39281" y="2743200"/>
              <a:ext cx="854847" cy="768280"/>
            </a:xfrm>
            <a:prstGeom prst="rect">
              <a:avLst/>
            </a:prstGeom>
          </p:spPr>
        </p:pic>
        <p:pic>
          <p:nvPicPr>
            <p:cNvPr id="150" name="Picture 149" descr="imagesop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053681" y="2743200"/>
              <a:ext cx="854847" cy="768280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5730081" y="1219198"/>
            <a:ext cx="5257800" cy="655203"/>
            <a:chOff x="5425281" y="1676400"/>
            <a:chExt cx="6643468" cy="731403"/>
          </a:xfrm>
        </p:grpSpPr>
        <p:pic>
          <p:nvPicPr>
            <p:cNvPr id="156" name="Picture 155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5425281" y="1676400"/>
              <a:ext cx="685800" cy="731403"/>
            </a:xfrm>
            <a:prstGeom prst="rect">
              <a:avLst/>
            </a:prstGeom>
          </p:spPr>
        </p:pic>
        <p:pic>
          <p:nvPicPr>
            <p:cNvPr id="158" name="Picture 157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6111081" y="1676400"/>
              <a:ext cx="685800" cy="731403"/>
            </a:xfrm>
            <a:prstGeom prst="rect">
              <a:avLst/>
            </a:prstGeom>
          </p:spPr>
        </p:pic>
        <p:pic>
          <p:nvPicPr>
            <p:cNvPr id="159" name="Picture 158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6873081" y="1676400"/>
              <a:ext cx="685800" cy="731403"/>
            </a:xfrm>
            <a:prstGeom prst="rect">
              <a:avLst/>
            </a:prstGeom>
          </p:spPr>
        </p:pic>
        <p:pic>
          <p:nvPicPr>
            <p:cNvPr id="160" name="Picture 159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7635081" y="1676400"/>
              <a:ext cx="685800" cy="731403"/>
            </a:xfrm>
            <a:prstGeom prst="rect">
              <a:avLst/>
            </a:prstGeom>
          </p:spPr>
        </p:pic>
        <p:pic>
          <p:nvPicPr>
            <p:cNvPr id="161" name="Picture 160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8320881" y="1676400"/>
              <a:ext cx="685800" cy="731403"/>
            </a:xfrm>
            <a:prstGeom prst="rect">
              <a:avLst/>
            </a:prstGeom>
          </p:spPr>
        </p:pic>
        <p:pic>
          <p:nvPicPr>
            <p:cNvPr id="162" name="Picture 161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9082881" y="1676400"/>
              <a:ext cx="685800" cy="731403"/>
            </a:xfrm>
            <a:prstGeom prst="rect">
              <a:avLst/>
            </a:prstGeom>
          </p:spPr>
        </p:pic>
        <p:pic>
          <p:nvPicPr>
            <p:cNvPr id="163" name="Picture 162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9844881" y="1676400"/>
              <a:ext cx="685800" cy="731403"/>
            </a:xfrm>
            <a:prstGeom prst="rect">
              <a:avLst/>
            </a:prstGeom>
          </p:spPr>
        </p:pic>
        <p:pic>
          <p:nvPicPr>
            <p:cNvPr id="164" name="Picture 163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10606881" y="1676400"/>
              <a:ext cx="685800" cy="731403"/>
            </a:xfrm>
            <a:prstGeom prst="rect">
              <a:avLst/>
            </a:prstGeom>
          </p:spPr>
        </p:pic>
        <p:pic>
          <p:nvPicPr>
            <p:cNvPr id="165" name="Picture 164" descr="oooooo.jpg"/>
            <p:cNvPicPr>
              <a:picLocks noChangeAspect="1"/>
            </p:cNvPicPr>
            <p:nvPr/>
          </p:nvPicPr>
          <p:blipFill rotWithShape="1">
            <a:blip r:embed="rId5" cstate="print"/>
            <a:srcRect l="4253" t="8502" r="85456" b="10714"/>
            <a:stretch/>
          </p:blipFill>
          <p:spPr>
            <a:xfrm>
              <a:off x="11382949" y="1676400"/>
              <a:ext cx="685800" cy="731403"/>
            </a:xfrm>
            <a:prstGeom prst="rect">
              <a:avLst/>
            </a:prstGeom>
          </p:spPr>
        </p:pic>
      </p:grpSp>
      <p:sp>
        <p:nvSpPr>
          <p:cNvPr id="167" name="TextBox 166"/>
          <p:cNvSpPr txBox="1"/>
          <p:nvPr/>
        </p:nvSpPr>
        <p:spPr>
          <a:xfrm>
            <a:off x="9463881" y="60960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 again 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34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91" grpId="0"/>
      <p:bldP spid="16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10481" y="1106269"/>
            <a:ext cx="4131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0481" y="20968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 roses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34681" y="20968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 bats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58881" y="2096869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 butterflies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56270" y="3239869"/>
            <a:ext cx="26212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 kites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434681" y="3200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5 birds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787481" y="31636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8 balls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14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34490" y="3124200"/>
            <a:ext cx="153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1899" y="1733913"/>
            <a:ext cx="361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Read and say.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58681" y="3261538"/>
            <a:ext cx="17088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তার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349081" y="3584704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25081" y="4422663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72681" y="801469"/>
            <a:ext cx="556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84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7780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58281" y="1498937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0922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4681" y="584832"/>
            <a:ext cx="104394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word------.</a:t>
            </a:r>
            <a:endParaRPr lang="en-US" sz="36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4681" y="41910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correct word------.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25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0881" y="1446936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53681" y="152400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995320" y="1539269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53281" y="5081137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72681" y="5105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57808" y="5129663"/>
            <a:ext cx="1301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her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79942" y="5144869"/>
            <a:ext cx="1474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hare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87081" y="2819400"/>
            <a:ext cx="3124200" cy="1359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111081" y="1490245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" name="Oval 1"/>
          <p:cNvSpPr/>
          <p:nvPr/>
        </p:nvSpPr>
        <p:spPr>
          <a:xfrm>
            <a:off x="6187281" y="5048935"/>
            <a:ext cx="925761" cy="990600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00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6295E-6 3.7037E-7 L 0.31442 0.2155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1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02953 0.215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6" y="1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248 0.210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24" y="1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5" grpId="0"/>
      <p:bldP spid="28" grpId="0"/>
      <p:bldP spid="29" grpId="0"/>
      <p:bldP spid="30" grpId="0"/>
      <p:bldP spid="31" grpId="0"/>
      <p:bldP spid="32" grpId="0"/>
      <p:bldP spid="12" grpId="0" animBg="1"/>
      <p:bldP spid="2" grpId="0" animBg="1"/>
      <p:bldP spid="2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0325" y="1895488"/>
            <a:ext cx="1847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he-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10881" y="4724400"/>
            <a:ext cx="1345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her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0381" y="35446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5450" y="4876800"/>
            <a:ext cx="1278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হার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475850" y="5188571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85650" y="48768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তার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076050" y="5221069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062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4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68081" y="1895488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h-r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68081" y="1882914"/>
            <a:ext cx="1915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55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8" grpId="0"/>
      <p:bldP spid="18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245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23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1493753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36" y="2613304"/>
            <a:ext cx="4203384" cy="19460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82241" y="1700116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</p:spTree>
    <p:extLst>
      <p:ext uri="{BB962C8B-B14F-4D97-AF65-F5344CB8AC3E}">
        <p14:creationId xmlns:p14="http://schemas.microsoft.com/office/powerpoint/2010/main" val="141146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0574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057400"/>
            <a:ext cx="6187282" cy="2362200"/>
            <a:chOff x="5272881" y="2133600"/>
            <a:chExt cx="6187282" cy="23622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1336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1108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Colors an numbers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Activity-A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No-35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5240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6764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050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971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03141" y="1694416"/>
            <a:ext cx="6241752" cy="325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429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9620" y="845353"/>
            <a:ext cx="9144893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</a:t>
            </a:r>
            <a:r>
              <a:rPr lang="en-US" sz="381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81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641" y="1905000"/>
            <a:ext cx="1541840" cy="282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34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3281" y="2848373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</a:t>
            </a:r>
            <a:r>
              <a:rPr lang="en-US" sz="3600">
                <a:latin typeface="Times New Roman" pitchFamily="18" charset="0"/>
                <a:cs typeface="Times New Roman" pitchFamily="18" charset="0"/>
              </a:rPr>
              <a:t>and justify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3998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15281" y="1295400"/>
            <a:ext cx="9215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Dear students- How many colors are there?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" t="61012" r="1699" b="17738"/>
          <a:stretch/>
        </p:blipFill>
        <p:spPr>
          <a:xfrm>
            <a:off x="2605881" y="2514600"/>
            <a:ext cx="6279403" cy="10347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15281" y="4419600"/>
            <a:ext cx="9836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Now try to say- 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can be the topic of our today’s lesson?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8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38612" y="1724597"/>
            <a:ext cx="5806281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latin typeface="Times New Roman" pitchFamily="18" charset="0"/>
                <a:cs typeface="Times New Roman" pitchFamily="18" charset="0"/>
              </a:rPr>
              <a:t>Our today’s lesson is--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4711" y="3352800"/>
            <a:ext cx="3377869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381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19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081" y="2514600"/>
            <a:ext cx="4466547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Colors and numbers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615281" y="7620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LEARNING OUTCOMES  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4681" y="1600200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399" y="5008840"/>
            <a:ext cx="8854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Writing: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cardinal numbers up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 in figures.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599" y="3103840"/>
            <a:ext cx="10683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Speaking: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1.1.2 say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simple words and phrases with proper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sounds and stress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4681" y="2261175"/>
            <a:ext cx="1075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Listening: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1.1.1 become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familiar with English sounds by listening to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common English words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7081" y="3713440"/>
            <a:ext cx="10835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1.4.1 read words and phrases with the help visual clues and simple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sentences.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2.1.1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recognize and read cardinal numbers up to 30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034881" y="52578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hand fans.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3281" y="725269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Count and say.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034881" y="1752600"/>
            <a:ext cx="4952999" cy="685800"/>
            <a:chOff x="5192506" y="1295400"/>
            <a:chExt cx="5411244" cy="838200"/>
          </a:xfrm>
        </p:grpSpPr>
        <p:pic>
          <p:nvPicPr>
            <p:cNvPr id="31" name="Picture 30" descr="indexf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192506" y="1295400"/>
              <a:ext cx="990600" cy="825500"/>
            </a:xfrm>
            <a:prstGeom prst="rect">
              <a:avLst/>
            </a:prstGeom>
          </p:spPr>
        </p:pic>
        <p:pic>
          <p:nvPicPr>
            <p:cNvPr id="32" name="Picture 31" descr="indexf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17760" y="1295400"/>
              <a:ext cx="990600" cy="825500"/>
            </a:xfrm>
            <a:prstGeom prst="rect">
              <a:avLst/>
            </a:prstGeom>
          </p:spPr>
        </p:pic>
        <p:pic>
          <p:nvPicPr>
            <p:cNvPr id="33" name="Picture 32" descr="indexf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62639" y="1295400"/>
              <a:ext cx="990600" cy="825500"/>
            </a:xfrm>
            <a:prstGeom prst="rect">
              <a:avLst/>
            </a:prstGeom>
          </p:spPr>
        </p:pic>
        <p:pic>
          <p:nvPicPr>
            <p:cNvPr id="34" name="Picture 33" descr="indexf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487894" y="1295400"/>
              <a:ext cx="990600" cy="825500"/>
            </a:xfrm>
            <a:prstGeom prst="rect">
              <a:avLst/>
            </a:prstGeom>
          </p:spPr>
        </p:pic>
        <p:pic>
          <p:nvPicPr>
            <p:cNvPr id="35" name="Picture 34" descr="indexfff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13150" y="1308100"/>
              <a:ext cx="990600" cy="825500"/>
            </a:xfrm>
            <a:prstGeom prst="rect">
              <a:avLst/>
            </a:prstGeom>
          </p:spPr>
        </p:pic>
      </p:grpSp>
      <p:sp>
        <p:nvSpPr>
          <p:cNvPr id="36" name="TextBox 35"/>
          <p:cNvSpPr txBox="1"/>
          <p:nvPr/>
        </p:nvSpPr>
        <p:spPr>
          <a:xfrm>
            <a:off x="6034881" y="28194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birds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34882" y="4114800"/>
            <a:ext cx="4876800" cy="685800"/>
            <a:chOff x="624681" y="3886200"/>
            <a:chExt cx="5288477" cy="799977"/>
          </a:xfrm>
        </p:grpSpPr>
        <p:pic>
          <p:nvPicPr>
            <p:cNvPr id="37" name="Picture 36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4681" y="3886200"/>
              <a:ext cx="696646" cy="799977"/>
            </a:xfrm>
            <a:prstGeom prst="rect">
              <a:avLst/>
            </a:prstGeom>
          </p:spPr>
        </p:pic>
        <p:pic>
          <p:nvPicPr>
            <p:cNvPr id="38" name="Picture 37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53542" y="3886200"/>
              <a:ext cx="696646" cy="799977"/>
            </a:xfrm>
            <a:prstGeom prst="rect">
              <a:avLst/>
            </a:prstGeom>
          </p:spPr>
        </p:pic>
        <p:pic>
          <p:nvPicPr>
            <p:cNvPr id="39" name="Picture 38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82404" y="3886200"/>
              <a:ext cx="696646" cy="799977"/>
            </a:xfrm>
            <a:prstGeom prst="rect">
              <a:avLst/>
            </a:prstGeom>
          </p:spPr>
        </p:pic>
        <p:pic>
          <p:nvPicPr>
            <p:cNvPr id="48" name="Picture 47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1266" y="3886200"/>
              <a:ext cx="696646" cy="799977"/>
            </a:xfrm>
            <a:prstGeom prst="rect">
              <a:avLst/>
            </a:prstGeom>
          </p:spPr>
        </p:pic>
        <p:pic>
          <p:nvPicPr>
            <p:cNvPr id="49" name="Picture 48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13015" y="3886200"/>
              <a:ext cx="696646" cy="799977"/>
            </a:xfrm>
            <a:prstGeom prst="rect">
              <a:avLst/>
            </a:prstGeom>
          </p:spPr>
        </p:pic>
        <p:pic>
          <p:nvPicPr>
            <p:cNvPr id="57" name="Picture 56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4764" y="3886200"/>
              <a:ext cx="696646" cy="799977"/>
            </a:xfrm>
            <a:prstGeom prst="rect">
              <a:avLst/>
            </a:prstGeom>
          </p:spPr>
        </p:pic>
        <p:pic>
          <p:nvPicPr>
            <p:cNvPr id="58" name="Picture 57" descr="u201_864926_632793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16512" y="3886200"/>
              <a:ext cx="696646" cy="799977"/>
            </a:xfrm>
            <a:prstGeom prst="rect">
              <a:avLst/>
            </a:prstGeom>
          </p:spPr>
        </p:pic>
      </p:grpSp>
      <p:sp>
        <p:nvSpPr>
          <p:cNvPr id="43" name="TextBox 42"/>
          <p:cNvSpPr txBox="1"/>
          <p:nvPr/>
        </p:nvSpPr>
        <p:spPr>
          <a:xfrm>
            <a:off x="777081" y="54102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balls.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77081" y="1828800"/>
            <a:ext cx="3810000" cy="481885"/>
            <a:chOff x="7025481" y="4038600"/>
            <a:chExt cx="3657600" cy="481885"/>
          </a:xfrm>
        </p:grpSpPr>
        <p:pic>
          <p:nvPicPr>
            <p:cNvPr id="45" name="Picture 2" descr="C:\Users\kowser\Pictures\mas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25481" y="4038600"/>
              <a:ext cx="1143000" cy="405685"/>
            </a:xfrm>
            <a:prstGeom prst="rect">
              <a:avLst/>
            </a:prstGeom>
            <a:noFill/>
          </p:spPr>
        </p:pic>
        <p:pic>
          <p:nvPicPr>
            <p:cNvPr id="46" name="Picture 2" descr="C:\Users\kowser\Pictures\mas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320881" y="4114800"/>
              <a:ext cx="1143000" cy="405685"/>
            </a:xfrm>
            <a:prstGeom prst="rect">
              <a:avLst/>
            </a:prstGeom>
            <a:noFill/>
          </p:spPr>
        </p:pic>
        <p:pic>
          <p:nvPicPr>
            <p:cNvPr id="47" name="Picture 2" descr="C:\Users\kowser\Pictures\mas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540081" y="4114800"/>
              <a:ext cx="1143000" cy="405685"/>
            </a:xfrm>
            <a:prstGeom prst="rect">
              <a:avLst/>
            </a:prstGeom>
            <a:noFill/>
          </p:spPr>
        </p:pic>
      </p:grpSp>
      <p:grpSp>
        <p:nvGrpSpPr>
          <p:cNvPr id="9" name="Group 8"/>
          <p:cNvGrpSpPr/>
          <p:nvPr/>
        </p:nvGrpSpPr>
        <p:grpSpPr>
          <a:xfrm>
            <a:off x="777081" y="4240510"/>
            <a:ext cx="3810000" cy="525257"/>
            <a:chOff x="777081" y="4038600"/>
            <a:chExt cx="4419600" cy="650967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7081" y="4038600"/>
              <a:ext cx="609600" cy="650967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9081" y="4038600"/>
              <a:ext cx="609600" cy="650967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1081" y="4038600"/>
              <a:ext cx="609600" cy="650967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63081" y="4038600"/>
              <a:ext cx="609600" cy="650967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25081" y="4038600"/>
              <a:ext cx="609600" cy="650967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7081" y="4038600"/>
              <a:ext cx="609600" cy="650967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929481" y="28956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-------- fishes.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310481" y="25146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415881" y="24384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158081" y="50292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15881" y="4876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0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8029" y="329625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page-35 and see the activity-A.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881" y="990600"/>
            <a:ext cx="8185591" cy="39914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62881" y="5943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Match your answers.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4881" y="2209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54081" y="2209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24881" y="4114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6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54081" y="4114800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62881" y="5181600"/>
            <a:ext cx="937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Exchange your book and check the text of other.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11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384</Words>
  <Application>Microsoft Office PowerPoint</Application>
  <PresentationFormat>Custom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166</cp:revision>
  <dcterms:created xsi:type="dcterms:W3CDTF">2006-08-16T00:00:00Z</dcterms:created>
  <dcterms:modified xsi:type="dcterms:W3CDTF">2009-01-01T08:30:44Z</dcterms:modified>
</cp:coreProperties>
</file>