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33" r:id="rId2"/>
    <p:sldId id="322" r:id="rId3"/>
    <p:sldId id="335" r:id="rId4"/>
    <p:sldId id="349" r:id="rId5"/>
    <p:sldId id="341" r:id="rId6"/>
    <p:sldId id="306" r:id="rId7"/>
    <p:sldId id="319" r:id="rId8"/>
    <p:sldId id="320" r:id="rId9"/>
    <p:sldId id="316" r:id="rId10"/>
    <p:sldId id="337" r:id="rId11"/>
    <p:sldId id="347" r:id="rId12"/>
    <p:sldId id="346" r:id="rId13"/>
    <p:sldId id="345" r:id="rId14"/>
    <p:sldId id="351" r:id="rId15"/>
    <p:sldId id="339" r:id="rId16"/>
  </p:sldIdLst>
  <p:sldSz cx="1161256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FA56"/>
    <a:srgbClr val="8CF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0" autoAdjust="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80D0C-D108-4017-8438-734720396E67}" type="datetimeFigureOut">
              <a:rPr lang="en-US" smtClean="0"/>
              <a:t>1/1/2009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43000"/>
            <a:ext cx="5226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06809-A3B9-4C09-A6D5-65F8E3635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942" y="2130426"/>
            <a:ext cx="987067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1885" y="3886200"/>
            <a:ext cx="812879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19108" y="274639"/>
            <a:ext cx="261282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0628" y="274639"/>
            <a:ext cx="76449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312" y="4406901"/>
            <a:ext cx="98706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12" y="2906713"/>
            <a:ext cx="987067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0628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3053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535113"/>
            <a:ext cx="51308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28" y="2174875"/>
            <a:ext cx="51308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9021" y="1535113"/>
            <a:ext cx="51329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9021" y="2174875"/>
            <a:ext cx="51329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629" y="273050"/>
            <a:ext cx="38204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190" y="273051"/>
            <a:ext cx="649174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0629" y="1435101"/>
            <a:ext cx="38204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144" y="4800600"/>
            <a:ext cx="69675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76144" y="612775"/>
            <a:ext cx="69675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6144" y="5367338"/>
            <a:ext cx="69675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0628" y="274638"/>
            <a:ext cx="1045130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600201"/>
            <a:ext cx="1045130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0628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67626" y="6356351"/>
            <a:ext cx="3677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2337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223" y="1396801"/>
            <a:ext cx="3291744" cy="36118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967" y="2485479"/>
            <a:ext cx="3750256" cy="174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67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53281" y="1075898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5881" y="10884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8481" y="10884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24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63481" y="10884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8481" y="10884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21081" y="10668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9481" y="21336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05881" y="21552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28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8481" y="21552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22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63481" y="21552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68481" y="21552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25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21081" y="21336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7063" y="31242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34481" y="316501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96308" y="316501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01308" y="316501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76655" y="3124202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26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921081" y="3124201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3281" y="4277562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58281" y="42672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2281" y="4260661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01308" y="4311798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53280" y="381000"/>
            <a:ext cx="4267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 and say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76655" y="4235597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768681" y="41910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37063" y="53340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76607" y="53340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2281" y="53563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27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1308" y="5371277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77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28" grpId="0"/>
      <p:bldP spid="34" grpId="0"/>
      <p:bldP spid="36" grpId="0"/>
      <p:bldP spid="35" grpId="0"/>
      <p:bldP spid="37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06081" y="3124200"/>
            <a:ext cx="153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look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1899" y="1733913"/>
            <a:ext cx="3615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Read and say.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4881" y="3261538"/>
            <a:ext cx="32021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দেখা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তাকানো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445487" y="3584704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25081" y="4422663"/>
            <a:ext cx="4954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Spell out the word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SGW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72681" y="801469"/>
            <a:ext cx="5564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day one word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1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3923" y="1459468"/>
            <a:ext cx="90015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 smtClean="0">
                <a:ln w="11430"/>
                <a:latin typeface="Times New Roman" pitchFamily="18" charset="0"/>
                <a:cs typeface="Times New Roman" pitchFamily="18" charset="0"/>
              </a:rPr>
              <a:t>w </a:t>
            </a:r>
            <a:endParaRPr lang="en-US" sz="4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87281" y="14478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7801" y="1459468"/>
            <a:ext cx="5946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800" spc="50" dirty="0" smtClean="0">
                <a:ln w="11430"/>
                <a:blipFill>
                  <a:blip r:embed="rId2"/>
                  <a:stretch>
                    <a:fillRect/>
                  </a:stretch>
                </a:blip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20481" y="1459468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60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4681" y="584832"/>
            <a:ext cx="10439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spc="50" dirty="0" smtClean="0">
                <a:ln w="11430"/>
                <a:solidFill>
                  <a:srgbClr val="241581"/>
                </a:solidFill>
                <a:latin typeface="Times New Roman" pitchFamily="18" charset="0"/>
                <a:cs typeface="Times New Roman" pitchFamily="18" charset="0"/>
              </a:rPr>
              <a:t>Find out the letters that are made by the word------.</a:t>
            </a:r>
            <a:endParaRPr lang="en-US" sz="3600" spc="50" dirty="0">
              <a:ln w="11430"/>
              <a:solidFill>
                <a:srgbClr val="241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77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4681" y="41910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Find out the correct word------.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25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77481" y="15240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53281" y="5081137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loke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72681" y="5105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look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57808" y="5129663"/>
            <a:ext cx="1301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loak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79942" y="5144869"/>
            <a:ext cx="147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leak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493542" y="4953000"/>
            <a:ext cx="1245939" cy="990600"/>
          </a:xfrm>
          <a:prstGeom prst="ellipse">
            <a:avLst/>
          </a:prstGeom>
          <a:noFill/>
          <a:ln>
            <a:solidFill>
              <a:srgbClr val="E22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968581" y="1529714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587081" y="2819400"/>
            <a:ext cx="3124200" cy="1359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4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6295E-6 3.7037E-7 L 0.32741 0.215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64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8093E-6 3.7037E-7 L 0.02953 0.215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7915E-6 -3.7037E-6 L -0.12248 0.210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4" y="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98E-6 3.33333E-6 L -0.25345 0.2097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3" y="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5" grpId="0"/>
      <p:bldP spid="28" grpId="0"/>
      <p:bldP spid="29" grpId="0"/>
      <p:bldP spid="30" grpId="0"/>
      <p:bldP spid="31" grpId="0"/>
      <p:bldP spid="32" grpId="0"/>
      <p:bldP spid="2" grpId="0" animBg="1"/>
      <p:bldP spid="2" grpId="1" animBg="1"/>
      <p:bldP spid="25" grpId="0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92386" y="1873758"/>
            <a:ext cx="1432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loo-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681" y="748877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Say the missing letter.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4112" y="4724400"/>
            <a:ext cx="1345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look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381" y="3544669"/>
            <a:ext cx="781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the word to your notebook.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5450" y="4876800"/>
            <a:ext cx="1278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লুক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618094" y="5188571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82681" y="48768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দেখা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তাকানো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949281" y="5221069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06238" y="4781603"/>
            <a:ext cx="248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/      /20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481" y="4760144"/>
            <a:ext cx="1716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Date-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47708" y="1873758"/>
            <a:ext cx="1311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-ok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9182" y="1845247"/>
            <a:ext cx="1427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ook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11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0" grpId="0"/>
      <p:bldP spid="12" grpId="0"/>
      <p:bldP spid="14" grpId="0"/>
      <p:bldP spid="15" grpId="0"/>
      <p:bldP spid="16" grpId="0"/>
      <p:bldP spid="18" grpId="0"/>
      <p:bldP spid="1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7690" y="2920951"/>
            <a:ext cx="8169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Page 22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will be well read and written.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39548" y="1324223"/>
            <a:ext cx="3225950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</a:p>
        </p:txBody>
      </p:sp>
    </p:spTree>
    <p:extLst>
      <p:ext uri="{BB962C8B-B14F-4D97-AF65-F5344CB8AC3E}">
        <p14:creationId xmlns:p14="http://schemas.microsoft.com/office/powerpoint/2010/main" val="220270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2241" y="1894558"/>
            <a:ext cx="9870678" cy="62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That’s all for today. Goodbye. See you tomorrow.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294" y="2835884"/>
            <a:ext cx="4879664" cy="143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67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548481" y="2133600"/>
            <a:ext cx="48768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MD. KOWSER ALI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ASISSTANT TEACHER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DURLOVPUR GOVT. PRIMARY SCHOOL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HORINAKUNDU, JHENIDAH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kowser.gps@gmail.com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72881" y="2133600"/>
            <a:ext cx="6187282" cy="2438400"/>
            <a:chOff x="5272881" y="2133600"/>
            <a:chExt cx="6187282" cy="2438400"/>
          </a:xfrm>
        </p:grpSpPr>
        <p:sp>
          <p:nvSpPr>
            <p:cNvPr id="3" name="TextBox 8"/>
            <p:cNvSpPr txBox="1"/>
            <p:nvPr/>
          </p:nvSpPr>
          <p:spPr>
            <a:xfrm>
              <a:off x="5958681" y="2133600"/>
              <a:ext cx="3581400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Sub: English </a:t>
              </a:r>
            </a:p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Class: Two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8"/>
            <p:cNvSpPr txBox="1"/>
            <p:nvPr/>
          </p:nvSpPr>
          <p:spPr>
            <a:xfrm>
              <a:off x="5272881" y="3187005"/>
              <a:ext cx="618728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Lesson : Numbers-26,27,28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Parts of the lesson: Activity-C</a:t>
              </a:r>
            </a:p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       Page No-36</a:t>
              </a:r>
              <a:endPara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5501481" y="1600200"/>
            <a:ext cx="0" cy="31242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77681" y="1752600"/>
            <a:ext cx="0" cy="30480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53881" y="1981200"/>
            <a:ext cx="0" cy="28956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00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5470" y="1641419"/>
            <a:ext cx="5945106" cy="3107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I’m well, I’m good.</a:t>
            </a: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I’m great, I’m wonderful.</a:t>
            </a:r>
          </a:p>
          <a:p>
            <a:endParaRPr lang="en-US" sz="3266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I’m fine! I’m great today.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438" y="762000"/>
            <a:ext cx="8710272" cy="65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29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Safety environment by </a:t>
            </a:r>
            <a:r>
              <a:rPr lang="en-US" sz="3629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greetings </a:t>
            </a:r>
            <a:r>
              <a:rPr lang="en-US" sz="3629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61" t="15529" r="9847" b="19977"/>
          <a:stretch/>
        </p:blipFill>
        <p:spPr>
          <a:xfrm>
            <a:off x="7635081" y="1833615"/>
            <a:ext cx="1411188" cy="25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5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3281" y="2848373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Checking homework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and justify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previous lesson.  </a:t>
            </a:r>
          </a:p>
        </p:txBody>
      </p:sp>
    </p:spTree>
    <p:extLst>
      <p:ext uri="{BB962C8B-B14F-4D97-AF65-F5344CB8AC3E}">
        <p14:creationId xmlns:p14="http://schemas.microsoft.com/office/powerpoint/2010/main" val="209054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0681" y="163955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Our today’s lesson is too--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2281" y="3269159"/>
            <a:ext cx="3546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Activity-</a:t>
            </a:r>
            <a:r>
              <a:rPr lang="en-US" sz="40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0281" y="2438400"/>
            <a:ext cx="5451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Numbers-26,27,28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8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691481" y="757535"/>
            <a:ext cx="7033260" cy="76200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LEARNING OUTCOMES  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4843" y="1595735"/>
            <a:ext cx="1010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 end of the lesson students will be able to-------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0881" y="2281535"/>
            <a:ext cx="10759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Listening: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1.1.1 become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familiar with English sounds by listening to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common English words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799" y="3195935"/>
            <a:ext cx="10683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Speaking: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1.1.1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after the teacher simple words and phrases with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proper sounds and stress.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1.1.2 say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 words and phrases with proper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sounds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stress.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7081" y="4491335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2.1.1 recognize and read cardinal numbers up to 30.</a:t>
            </a:r>
          </a:p>
        </p:txBody>
      </p:sp>
    </p:spTree>
    <p:extLst>
      <p:ext uri="{BB962C8B-B14F-4D97-AF65-F5344CB8AC3E}">
        <p14:creationId xmlns:p14="http://schemas.microsoft.com/office/powerpoint/2010/main" val="132999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344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81881" y="420469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Look, listen and say.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250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156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062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968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81881" y="1015425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How many X are there?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1881" y="1548825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How many circles are there?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58281" y="2362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8881" y="2362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9481" y="2362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104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010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2154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2060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204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8824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5682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4064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0922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234281" y="4648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24881" y="4648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29881" y="4648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44281" y="4648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92081" y="4648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16081" y="4648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81881" y="33528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How many A are there?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81881" y="38862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How many circles are there?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7112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89304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84732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730081" y="2362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9692481" y="4724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854281" y="4648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3876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720681" y="2362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310481" y="55626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9200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635081" y="2362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2301081" y="55626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081881" y="2438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005681" y="2362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15481" y="55626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234281" y="54496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28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 animBg="1"/>
      <p:bldP spid="35" grpId="0" animBg="1"/>
      <p:bldP spid="36" grpId="0"/>
      <p:bldP spid="40" grpId="0" animBg="1"/>
      <p:bldP spid="42" grpId="0" animBg="1"/>
      <p:bldP spid="45" grpId="0" animBg="1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8532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2248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5202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2060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918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776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34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9492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248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5202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060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776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634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005681" y="420469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Look, listen and say.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5681" y="1371600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How many circles are there?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0881" y="1371600"/>
            <a:ext cx="55626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05681" y="1397660"/>
            <a:ext cx="5029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How many circles in box?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624681" y="2895600"/>
            <a:ext cx="8991600" cy="1524000"/>
          </a:xfrm>
          <a:prstGeom prst="flowChartAlternateProcess">
            <a:avLst/>
          </a:prstGeom>
          <a:noFill/>
          <a:ln>
            <a:solidFill>
              <a:srgbClr val="40FA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53281" y="49530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Now we will practice on the board.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492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3208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6350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8918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5390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83208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532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350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5390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90066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90066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97686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910681" y="3048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9106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9844881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4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8" grpId="0" animBg="1"/>
      <p:bldP spid="18" grpId="1" animBg="1"/>
      <p:bldP spid="19" grpId="0" animBg="1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8875" y="405825"/>
            <a:ext cx="10506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your English book at page-36 and see the Activity-C.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0481" y="5486400"/>
            <a:ext cx="937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Exchange your books and check the text of other group.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035" y="1123790"/>
            <a:ext cx="8175446" cy="4140265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516335" y="2514600"/>
            <a:ext cx="1632346" cy="1295400"/>
            <a:chOff x="516335" y="2514600"/>
            <a:chExt cx="1632346" cy="1295400"/>
          </a:xfrm>
        </p:grpSpPr>
        <p:sp>
          <p:nvSpPr>
            <p:cNvPr id="6" name="TextBox 5"/>
            <p:cNvSpPr txBox="1"/>
            <p:nvPr/>
          </p:nvSpPr>
          <p:spPr>
            <a:xfrm>
              <a:off x="560389" y="2839979"/>
              <a:ext cx="15882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SGW</a:t>
              </a:r>
              <a:endPara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516335" y="2514600"/>
              <a:ext cx="1447800" cy="1295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342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</TotalTime>
  <Words>399</Words>
  <Application>Microsoft Office PowerPoint</Application>
  <PresentationFormat>Custom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SALAM COMPUTER</cp:lastModifiedBy>
  <cp:revision>148</cp:revision>
  <dcterms:created xsi:type="dcterms:W3CDTF">2006-08-16T00:00:00Z</dcterms:created>
  <dcterms:modified xsi:type="dcterms:W3CDTF">2009-01-01T08:36:49Z</dcterms:modified>
</cp:coreProperties>
</file>