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37" r:id="rId2"/>
    <p:sldId id="327" r:id="rId3"/>
    <p:sldId id="335" r:id="rId4"/>
    <p:sldId id="345" r:id="rId5"/>
    <p:sldId id="331" r:id="rId6"/>
    <p:sldId id="306" r:id="rId7"/>
    <p:sldId id="311" r:id="rId8"/>
    <p:sldId id="312" r:id="rId9"/>
    <p:sldId id="316" r:id="rId10"/>
    <p:sldId id="317" r:id="rId11"/>
    <p:sldId id="343" r:id="rId12"/>
    <p:sldId id="342" r:id="rId13"/>
    <p:sldId id="341" r:id="rId14"/>
    <p:sldId id="347" r:id="rId15"/>
    <p:sldId id="333" r:id="rId16"/>
  </p:sldIdLst>
  <p:sldSz cx="1161256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FC99"/>
    <a:srgbClr val="40FA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0" autoAdjust="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6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80D0C-D108-4017-8438-734720396E67}" type="datetimeFigureOut">
              <a:rPr lang="en-US" smtClean="0"/>
              <a:t>1/1/2009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5975" y="1143000"/>
            <a:ext cx="5226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06809-A3B9-4C09-A6D5-65F8E3635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0942" y="2130426"/>
            <a:ext cx="9870679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1885" y="3886200"/>
            <a:ext cx="812879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19108" y="274639"/>
            <a:ext cx="261282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0628" y="274639"/>
            <a:ext cx="76449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312" y="4406901"/>
            <a:ext cx="98706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312" y="2906713"/>
            <a:ext cx="987067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0628" y="1600201"/>
            <a:ext cx="512888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3053" y="1600201"/>
            <a:ext cx="512888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0628" y="1535113"/>
            <a:ext cx="513089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628" y="2174875"/>
            <a:ext cx="513089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9021" y="1535113"/>
            <a:ext cx="51329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9021" y="2174875"/>
            <a:ext cx="51329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629" y="273050"/>
            <a:ext cx="382045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0190" y="273051"/>
            <a:ext cx="649174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0629" y="1435101"/>
            <a:ext cx="382045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144" y="4800600"/>
            <a:ext cx="69675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76144" y="612775"/>
            <a:ext cx="69675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6144" y="5367338"/>
            <a:ext cx="69675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0628" y="274638"/>
            <a:ext cx="1045130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0628" y="1600201"/>
            <a:ext cx="1045130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0628" y="6356351"/>
            <a:ext cx="2709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67626" y="6356351"/>
            <a:ext cx="3677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2337" y="6356351"/>
            <a:ext cx="2709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40248" y="1469380"/>
            <a:ext cx="2895759" cy="3532286"/>
          </a:xfrm>
          <a:prstGeom prst="rect">
            <a:avLst/>
          </a:prstGeom>
        </p:spPr>
      </p:pic>
      <p:pic>
        <p:nvPicPr>
          <p:cNvPr id="4" name="Picture 3" descr="ttrree.png"/>
          <p:cNvPicPr>
            <a:picLocks noChangeAspect="1"/>
          </p:cNvPicPr>
          <p:nvPr/>
        </p:nvPicPr>
        <p:blipFill>
          <a:blip r:embed="rId3" cstate="print"/>
          <a:srcRect l="8685" t="4884" r="8685"/>
          <a:stretch>
            <a:fillRect/>
          </a:stretch>
        </p:blipFill>
        <p:spPr>
          <a:xfrm>
            <a:off x="5588545" y="1601917"/>
            <a:ext cx="2895759" cy="371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58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6681" y="2971800"/>
            <a:ext cx="967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Now we will practice writing the numbers in the air.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234281" y="1371600"/>
            <a:ext cx="1638300" cy="1066800"/>
            <a:chOff x="853281" y="1143000"/>
            <a:chExt cx="1638300" cy="1066800"/>
          </a:xfrm>
        </p:grpSpPr>
        <p:sp>
          <p:nvSpPr>
            <p:cNvPr id="5" name="TextBox 11"/>
            <p:cNvSpPr txBox="1"/>
            <p:nvPr/>
          </p:nvSpPr>
          <p:spPr>
            <a:xfrm>
              <a:off x="967581" y="1396425"/>
              <a:ext cx="1524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WCW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853281" y="1143000"/>
              <a:ext cx="1447800" cy="1066800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942833" y="5780758"/>
            <a:ext cx="8702357" cy="62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29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Identifying weak students and taking to cure.</a:t>
            </a:r>
          </a:p>
        </p:txBody>
      </p:sp>
    </p:spTree>
    <p:extLst>
      <p:ext uri="{BB962C8B-B14F-4D97-AF65-F5344CB8AC3E}">
        <p14:creationId xmlns:p14="http://schemas.microsoft.com/office/powerpoint/2010/main" val="256917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34490" y="3124200"/>
            <a:ext cx="153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have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1899" y="1733913"/>
            <a:ext cx="3615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Read and say.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79982" y="3261538"/>
            <a:ext cx="17088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আছে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541894" y="3584704"/>
            <a:ext cx="41678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25081" y="4422663"/>
            <a:ext cx="4954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Spell out the word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SGW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72681" y="801469"/>
            <a:ext cx="5564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One day one word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34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06081" y="1455003"/>
            <a:ext cx="623842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800" spc="50" dirty="0" smtClean="0">
                <a:ln w="11430"/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7801" y="1459468"/>
            <a:ext cx="5946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800" spc="50" dirty="0" smtClean="0">
                <a:ln w="11430"/>
                <a:blipFill>
                  <a:blip r:embed="rId2"/>
                  <a:stretch>
                    <a:fillRect/>
                  </a:stretch>
                </a:blip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spc="50" dirty="0">
              <a:ln w="11430"/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34481" y="1498937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20481" y="1459468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16081" y="1526738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4681" y="584832"/>
            <a:ext cx="104394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spc="50" dirty="0" smtClean="0">
                <a:ln w="11430"/>
                <a:solidFill>
                  <a:srgbClr val="241581"/>
                </a:solidFill>
                <a:latin typeface="Times New Roman" pitchFamily="18" charset="0"/>
                <a:cs typeface="Times New Roman" pitchFamily="18" charset="0"/>
              </a:rPr>
              <a:t>Find out the letters that are made by the word------.</a:t>
            </a:r>
            <a:endParaRPr lang="en-US" sz="3600" spc="50" dirty="0">
              <a:ln w="11430"/>
              <a:solidFill>
                <a:srgbClr val="2415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77881" y="1526738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v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49681" y="1526738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4681" y="41910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Find out the correct word------.</a:t>
            </a: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0881" y="1446936"/>
            <a:ext cx="5946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800" spc="50" dirty="0" smtClean="0">
                <a:ln w="11430"/>
                <a:blipFill>
                  <a:blip r:embed="rId2"/>
                  <a:stretch>
                    <a:fillRect/>
                  </a:stretch>
                </a:blip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spc="50" dirty="0">
              <a:ln w="11430"/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53281" y="5081137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have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72681" y="51054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hav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57808" y="5129663"/>
            <a:ext cx="1301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hev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979942" y="5144869"/>
            <a:ext cx="1474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heve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11081" y="1490245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2" name="Oval 1"/>
          <p:cNvSpPr/>
          <p:nvPr/>
        </p:nvSpPr>
        <p:spPr>
          <a:xfrm>
            <a:off x="777081" y="4972734"/>
            <a:ext cx="1143000" cy="990600"/>
          </a:xfrm>
          <a:prstGeom prst="ellipse">
            <a:avLst/>
          </a:prstGeom>
          <a:noFill/>
          <a:ln>
            <a:solidFill>
              <a:srgbClr val="E222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8968581" y="1529714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587081" y="2819400"/>
            <a:ext cx="3124200" cy="1359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27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6295E-6 3.7037E-7 L 0.31442 0.215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21" y="1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28093E-6 3.7037E-7 L 0.02953 0.2155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6" y="1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7915E-6 -3.7037E-6 L -0.12248 0.2101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24" y="1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298E-6 3.33333E-6 L -0.25345 0.2097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73" y="1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5" grpId="0"/>
      <p:bldP spid="28" grpId="0"/>
      <p:bldP spid="29" grpId="0"/>
      <p:bldP spid="30" grpId="0"/>
      <p:bldP spid="31" grpId="0"/>
      <p:bldP spid="32" grpId="0"/>
      <p:bldP spid="2" grpId="0" animBg="1"/>
      <p:bldP spid="2" grpId="1" animBg="1"/>
      <p:bldP spid="25" grpId="0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47708" y="1928479"/>
            <a:ext cx="1432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hav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681" y="748877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Say the missing letter.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4112" y="4724400"/>
            <a:ext cx="1345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have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381" y="3544669"/>
            <a:ext cx="781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Write the word to your notebook.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85450" y="4876800"/>
            <a:ext cx="1278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হ্যাভ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618094" y="5188571"/>
            <a:ext cx="41678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685650" y="4876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আছে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076050" y="5221069"/>
            <a:ext cx="41678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06238" y="4781603"/>
            <a:ext cx="2486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/      /20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8481" y="4760144"/>
            <a:ext cx="1716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Date-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47708" y="1873758"/>
            <a:ext cx="13114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h-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69287" y="1873758"/>
            <a:ext cx="1427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ave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74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" grpId="0"/>
      <p:bldP spid="9" grpId="0"/>
      <p:bldP spid="10" grpId="0"/>
      <p:bldP spid="12" grpId="0"/>
      <p:bldP spid="14" grpId="0"/>
      <p:bldP spid="15" grpId="0"/>
      <p:bldP spid="16" grpId="0"/>
      <p:bldP spid="18" grpId="0"/>
      <p:bldP spid="18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7690" y="2920951"/>
            <a:ext cx="8016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Page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will be well read and written.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39548" y="1324223"/>
            <a:ext cx="3225950" cy="67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Home work</a:t>
            </a:r>
          </a:p>
        </p:txBody>
      </p:sp>
    </p:spTree>
    <p:extLst>
      <p:ext uri="{BB962C8B-B14F-4D97-AF65-F5344CB8AC3E}">
        <p14:creationId xmlns:p14="http://schemas.microsoft.com/office/powerpoint/2010/main" val="137776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762" y="2722506"/>
            <a:ext cx="4562697" cy="15254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82241" y="1700116"/>
            <a:ext cx="9870678" cy="62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That’s all for today. Goodbye. See you tomorrow.</a:t>
            </a:r>
          </a:p>
        </p:txBody>
      </p:sp>
    </p:spTree>
    <p:extLst>
      <p:ext uri="{BB962C8B-B14F-4D97-AF65-F5344CB8AC3E}">
        <p14:creationId xmlns:p14="http://schemas.microsoft.com/office/powerpoint/2010/main" val="155536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548481" y="2133600"/>
            <a:ext cx="4876800" cy="24314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MD. KOWSER ALI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ASISSTANT TEACHER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DURLOVPUR GOVT. PRIMARY SCHOOL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HORINAKUNDU, JHENIDAH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kowser.gps@gmail.com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272881" y="2133600"/>
            <a:ext cx="6187282" cy="2438400"/>
            <a:chOff x="5272881" y="2133600"/>
            <a:chExt cx="6187282" cy="2438400"/>
          </a:xfrm>
        </p:grpSpPr>
        <p:sp>
          <p:nvSpPr>
            <p:cNvPr id="3" name="TextBox 8"/>
            <p:cNvSpPr txBox="1"/>
            <p:nvPr/>
          </p:nvSpPr>
          <p:spPr>
            <a:xfrm>
              <a:off x="5958681" y="2133600"/>
              <a:ext cx="3581400" cy="10772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Sub: English </a:t>
              </a:r>
            </a:p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Class: Two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TextBox 8"/>
            <p:cNvSpPr txBox="1"/>
            <p:nvPr/>
          </p:nvSpPr>
          <p:spPr>
            <a:xfrm>
              <a:off x="5272881" y="3187005"/>
              <a:ext cx="6187282" cy="13849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Lesson : Numbers-26,27,28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Parts of the lesson: Activity-B</a:t>
              </a:r>
            </a:p>
            <a:p>
              <a:r>
                <a:rPr lang="en-US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       Page No-36</a:t>
              </a:r>
              <a:endPara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5501481" y="1600200"/>
            <a:ext cx="0" cy="3124200"/>
          </a:xfrm>
          <a:prstGeom prst="line">
            <a:avLst/>
          </a:prstGeom>
          <a:ln>
            <a:solidFill>
              <a:srgbClr val="FC10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577681" y="1752600"/>
            <a:ext cx="0" cy="30480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53881" y="1981200"/>
            <a:ext cx="0" cy="2895600"/>
          </a:xfrm>
          <a:prstGeom prst="line">
            <a:avLst/>
          </a:prstGeom>
          <a:ln>
            <a:solidFill>
              <a:srgbClr val="FC10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27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7494" y="1678494"/>
            <a:ext cx="6241752" cy="3258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Hello! Hello! How are you?</a:t>
            </a:r>
          </a:p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I’m well, I’m good.</a:t>
            </a:r>
          </a:p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I’m great, I’m wonderful.</a:t>
            </a:r>
          </a:p>
          <a:p>
            <a:endParaRPr lang="en-US" sz="3429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Hello! Hello! How are you?</a:t>
            </a:r>
          </a:p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I’m fine! I’m great today.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59620" y="845353"/>
            <a:ext cx="9144893" cy="67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Safety environment by </a:t>
            </a:r>
            <a:r>
              <a:rPr lang="en-US" sz="381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greetings </a:t>
            </a:r>
            <a:r>
              <a:rPr lang="en-US" sz="381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song.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881" y="1922028"/>
            <a:ext cx="1429130" cy="2771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632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29481" y="2848373"/>
            <a:ext cx="10557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Checking homework 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and justify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previous lesson.  </a:t>
            </a:r>
          </a:p>
        </p:txBody>
      </p:sp>
    </p:spTree>
    <p:extLst>
      <p:ext uri="{BB962C8B-B14F-4D97-AF65-F5344CB8AC3E}">
        <p14:creationId xmlns:p14="http://schemas.microsoft.com/office/powerpoint/2010/main" val="100204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0681" y="163955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Our today’s lesson is too--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2281" y="3276600"/>
            <a:ext cx="3546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Activity-</a:t>
            </a:r>
            <a:r>
              <a:rPr lang="en-US" sz="40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6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20281" y="2438400"/>
            <a:ext cx="5451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Numbers-26,27,28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6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12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1615281" y="762000"/>
            <a:ext cx="7033260" cy="762000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LEARNING OUTCOMES  </a:t>
            </a:r>
            <a:endParaRPr 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4681" y="1625025"/>
            <a:ext cx="1010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By end of the lesson students will be able to-------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0881" y="2293203"/>
            <a:ext cx="10759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Listening: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1.1.1 become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familiar with English sounds by listening to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common English words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0881" y="3143071"/>
            <a:ext cx="10683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Speaking: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1.1.1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after the teacher simple words and phrases with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proper sounds and stress.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1.1.2 say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simple words and phrases with proper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sounds and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stress.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7081" y="4415135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Reading: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2.1.1 recognize and read cardinal numbers up to 30.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53281" y="4948535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Writing: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2.1.1 write cardinal numbers up to 30.</a:t>
            </a:r>
          </a:p>
        </p:txBody>
      </p:sp>
    </p:spTree>
    <p:extLst>
      <p:ext uri="{BB962C8B-B14F-4D97-AF65-F5344CB8AC3E}">
        <p14:creationId xmlns:p14="http://schemas.microsoft.com/office/powerpoint/2010/main" val="132999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396081" y="9144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Look, listen and say.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19881" y="268069"/>
            <a:ext cx="69342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Teacher showing real objects.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6081" y="1828800"/>
            <a:ext cx="3657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How many stick?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2281" y="1828800"/>
            <a:ext cx="44958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How many sticks?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425281" y="9144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034881" y="9144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644481" y="9144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7254081" y="9144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7787481" y="9144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397081" y="9144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8930481" y="9144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9463881" y="9144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997281" y="9144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0530681" y="9144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43681" y="34290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777081" y="34290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310481" y="34290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72281" y="1828800"/>
            <a:ext cx="35814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396081" y="56388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Now repeat after me.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996281" y="34290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529681" y="34290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139281" y="34290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748881" y="34290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434681" y="34290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044281" y="34290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653881" y="34290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339681" y="34290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949281" y="34290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482681" y="34290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092281" y="34290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8625681" y="34290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159081" y="34290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9768681" y="34290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0302081" y="3429000"/>
            <a:ext cx="228600" cy="1905000"/>
          </a:xfrm>
          <a:prstGeom prst="rect">
            <a:avLst/>
          </a:prstGeom>
          <a:gradFill flip="none" rotWithShape="1">
            <a:gsLst>
              <a:gs pos="0">
                <a:srgbClr val="8CFC99">
                  <a:shade val="30000"/>
                  <a:satMod val="115000"/>
                </a:srgbClr>
              </a:gs>
              <a:gs pos="50000">
                <a:srgbClr val="8CFC99">
                  <a:shade val="67500"/>
                  <a:satMod val="115000"/>
                </a:srgbClr>
              </a:gs>
              <a:gs pos="100000">
                <a:srgbClr val="8CFC9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7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4" grpId="0" animBg="1"/>
      <p:bldP spid="47" grpId="0" animBg="1"/>
      <p:bldP spid="42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2" grpId="1" animBg="1"/>
      <p:bldP spid="63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481" y="3429000"/>
            <a:ext cx="1028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Now we will practice writing the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numbers on the board.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481" y="685800"/>
            <a:ext cx="4474464" cy="2511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716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9481" y="405825"/>
            <a:ext cx="1059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Open your English book at page-36 and see the Activity-B.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1881" y="4953000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Exchange your book and check the text of other.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755" y="3390894"/>
            <a:ext cx="19053" cy="76211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558" y="1066800"/>
            <a:ext cx="9208393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422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</TotalTime>
  <Words>347</Words>
  <Application>Microsoft Office PowerPoint</Application>
  <PresentationFormat>Custom</PresentationFormat>
  <Paragraphs>76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SALAM COMPUTER</cp:lastModifiedBy>
  <cp:revision>138</cp:revision>
  <dcterms:created xsi:type="dcterms:W3CDTF">2006-08-16T00:00:00Z</dcterms:created>
  <dcterms:modified xsi:type="dcterms:W3CDTF">2009-01-01T08:35:39Z</dcterms:modified>
</cp:coreProperties>
</file>