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6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0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2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8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3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6E02-BD58-4627-8C68-0755DFF17E9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njurul.atph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427356"/>
            <a:ext cx="9478535" cy="5341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0673" y="398966"/>
            <a:ext cx="380132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0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00" y="419100"/>
            <a:ext cx="10718800" cy="6184899"/>
            <a:chOff x="228600" y="228600"/>
            <a:chExt cx="8686800" cy="6095999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" y="228600"/>
              <a:ext cx="8686800" cy="6095999"/>
              <a:chOff x="228600" y="228600"/>
              <a:chExt cx="8686800" cy="609599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28600" y="1295400"/>
                <a:ext cx="8686800" cy="11830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অ+অ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=আ     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নর+অধম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নরাধম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আ+আ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=আ    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দেব+আলয়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দেবালয়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8600" y="228600"/>
                <a:ext cx="8686800" cy="10156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অ,আ,ই,ঈ,উ,ঊ,ঋ,এ,ঐ,ও,ঔ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2971800"/>
                <a:ext cx="4038600" cy="3352799"/>
              </a:xfrm>
              <a:prstGeom prst="rect">
                <a:avLst/>
              </a:prstGeom>
              <a:ln w="76200">
                <a:solidFill>
                  <a:srgbClr val="00B0F0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400" y="2971800"/>
                <a:ext cx="4572000" cy="3352799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1325526"/>
              <a:ext cx="1295400" cy="1539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75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00" y="1854200"/>
            <a:ext cx="86868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পাশা-পাশি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4300" y="3911600"/>
            <a:ext cx="86868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আ+অ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=আ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যথা+অর্থ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আ+আ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=আ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কারা+আগার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4300" y="330200"/>
            <a:ext cx="86868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900" y="117693"/>
            <a:ext cx="9548642" cy="674030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8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74638"/>
            <a:ext cx="8839200" cy="12493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কারা+আগার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6847"/>
            <a:ext cx="8839200" cy="5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5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968" y="3621631"/>
            <a:ext cx="84582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পরি+ঈক্ষা= পরীক্ষা, হিম+আগার=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হিমাগার, বিদ্যা+আলয়=বিদ্যালয়,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হিম+আলয়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গৈ+অক=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গায়ক,নৈ+অক=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নায়ক,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সদা+এব=সদৈব,সতী+ইন্দ্র=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সতীন্দ্র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9263"/>
            <a:ext cx="400050" cy="111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04800" y="466312"/>
            <a:ext cx="8458200" cy="2962654"/>
            <a:chOff x="304800" y="466312"/>
            <a:chExt cx="8458200" cy="2962654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466312"/>
              <a:ext cx="8458200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1859306"/>
              <a:ext cx="8458200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সন্ধি</a:t>
              </a: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বিচ্ছেদ কর-পরীক্ষা, হিমাগার, বিদ্যালয়,</a:t>
              </a:r>
            </a:p>
            <a:p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হিমালয়</a:t>
              </a:r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গায়ক, নায়ক, সদৈব,সতীন্দ্র।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73692"/>
              <a:ext cx="400050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0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419600" cy="496885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5529"/>
            <a:ext cx="4125186" cy="496885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2400" y="5715000"/>
            <a:ext cx="8534400" cy="838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দেখছি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1596"/>
            <a:ext cx="8534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4608518"/>
            <a:ext cx="3810000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36510"/>
            <a:ext cx="3657600" cy="11079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4456" y="1495357"/>
            <a:ext cx="6927944" cy="2820747"/>
            <a:chOff x="844456" y="1495357"/>
            <a:chExt cx="6927944" cy="2820747"/>
          </a:xfrm>
        </p:grpSpPr>
        <p:sp>
          <p:nvSpPr>
            <p:cNvPr id="6" name="Rectangle 5"/>
            <p:cNvSpPr/>
            <p:nvPr/>
          </p:nvSpPr>
          <p:spPr>
            <a:xfrm>
              <a:off x="1219200" y="2719780"/>
              <a:ext cx="613580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6096000" y="3149684"/>
              <a:ext cx="1676400" cy="11664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844456" y="3171186"/>
              <a:ext cx="1447800" cy="11312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10800000">
              <a:off x="3505200" y="1495357"/>
              <a:ext cx="1219200" cy="1216567"/>
            </a:xfrm>
            <a:prstGeom prst="downArrow">
              <a:avLst>
                <a:gd name="adj1" fmla="val 50000"/>
                <a:gd name="adj2" fmla="val 612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2602"/>
            <a:ext cx="822959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8960" y="4728843"/>
            <a:ext cx="264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3651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4456" y="1509005"/>
            <a:ext cx="7268000" cy="2834395"/>
            <a:chOff x="844456" y="1509005"/>
            <a:chExt cx="7268000" cy="2834395"/>
          </a:xfrm>
        </p:grpSpPr>
        <p:sp>
          <p:nvSpPr>
            <p:cNvPr id="6" name="Rectangle 5"/>
            <p:cNvSpPr/>
            <p:nvPr/>
          </p:nvSpPr>
          <p:spPr>
            <a:xfrm>
              <a:off x="1219200" y="2719780"/>
              <a:ext cx="6477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6436056" y="3176980"/>
              <a:ext cx="1676400" cy="11664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844456" y="3184834"/>
              <a:ext cx="1447800" cy="11312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10800000">
              <a:off x="3682624" y="1509005"/>
              <a:ext cx="1219200" cy="1216567"/>
            </a:xfrm>
            <a:prstGeom prst="downArrow">
              <a:avLst>
                <a:gd name="adj1" fmla="val 50000"/>
                <a:gd name="adj2" fmla="val 612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775316" y="3184833"/>
              <a:ext cx="1143000" cy="11312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13863" y="4739079"/>
            <a:ext cx="2751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বিসর্গসন্ধি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228601"/>
            <a:ext cx="2514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4343400"/>
            <a:ext cx="83820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অ+অ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=আ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হিম+অচল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হিমাচল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আ+আ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=আ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মহা+আশয়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মহাশয়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219200"/>
            <a:ext cx="8458200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আ+ আ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5562600"/>
            <a:ext cx="8229600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হিম+আলয়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"/>
            <a:ext cx="8763000" cy="5287962"/>
          </a:xfrm>
        </p:spPr>
      </p:pic>
    </p:spTree>
    <p:extLst>
      <p:ext uri="{BB962C8B-B14F-4D97-AF65-F5344CB8AC3E}">
        <p14:creationId xmlns:p14="http://schemas.microsoft.com/office/powerpoint/2010/main" val="5235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94500" y="2159000"/>
            <a:ext cx="4521200" cy="42545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৩৫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3900" y="2159000"/>
            <a:ext cx="5575300" cy="42545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মুঞ্জুরুল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পাটুলীপাড়া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ভাঙ্গুড়া,পাবনা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০১৭১০৭২৬১৬৪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monjurul.atph@gmail.com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99000" y="2565400"/>
            <a:ext cx="1155700" cy="10795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533400"/>
            <a:ext cx="24638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5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2854" y="152400"/>
            <a:ext cx="852473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605" y="990601"/>
            <a:ext cx="8534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প্রাণাধিক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কথামৃত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মহার্ঘ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৩।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সদানন্দ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উচ্ছেদ। ৪। বধূৎসব, কুজ্ঝটিকা। ৫। শুভেচ্ছা,অতীত।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599" y="2438401"/>
            <a:ext cx="8882575" cy="34778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প্রাণ+অধিক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প্রাণাধিক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সিংহ+আসন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কথা+অমৃত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কথামৃত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মহা+অর্ঘ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মহার্ঘ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সদা+আনন্দ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সদানন্দ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উৎ+ছেদ= উচ্ছেদ, বধূ+উৎসব= বধূৎসব,কুৎ+ঝটিকা= কুজ্ঝটিকা, শুভ+ইচ্ছা= শুভেচ্ছা,অতি+ইত=অতীত।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624348"/>
            <a:ext cx="8686800" cy="4709652"/>
            <a:chOff x="152400" y="304800"/>
            <a:chExt cx="8686800" cy="4709652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304800"/>
              <a:ext cx="8534400" cy="10156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1" t="8924" r="19802"/>
            <a:stretch/>
          </p:blipFill>
          <p:spPr>
            <a:xfrm>
              <a:off x="159774" y="1752600"/>
              <a:ext cx="4605575" cy="3261852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876800" y="1737852"/>
              <a:ext cx="3962400" cy="3276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bn-IN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সতীশ=</a:t>
              </a:r>
            </a:p>
            <a:p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মস্যাধার=</a:t>
              </a:r>
            </a:p>
            <a:p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তৃষ্ণার্ত=</a:t>
              </a:r>
              <a:endParaRPr lang="bn-IN" sz="2800" dirty="0">
                <a:solidFill>
                  <a:schemeClr val="tx1"/>
                </a:solidFill>
              </a:endParaRPr>
            </a:p>
            <a:p>
              <a:endPara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6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38300" y="152400"/>
            <a:ext cx="8915400" cy="1905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4572000"/>
          </a:xfrm>
          <a:solidFill>
            <a:schemeClr val="bg2"/>
          </a:solidFill>
          <a:ln w="76200"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অ+অ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=আ     ২টি,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অ+আ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=আ    ২টি</a:t>
            </a:r>
          </a:p>
          <a:p>
            <a:pPr marL="0" indent="0" algn="ctr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আ+অ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=আ    ২টি ,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আ+আ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=আ   ২টি      </a:t>
            </a:r>
          </a:p>
          <a:p>
            <a:pPr marL="0" indent="0" algn="ctr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সর্বমোট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৮টি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6420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76400" y="152400"/>
            <a:ext cx="8839200" cy="6477000"/>
            <a:chOff x="152400" y="152400"/>
            <a:chExt cx="8839200" cy="6477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8839200" cy="6477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48000" y="486251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60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60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04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152400"/>
            <a:ext cx="8610600" cy="6248401"/>
            <a:chOff x="381000" y="380999"/>
            <a:chExt cx="8610600" cy="6248401"/>
          </a:xfrm>
        </p:grpSpPr>
        <p:pic>
          <p:nvPicPr>
            <p:cNvPr id="4" name="Picture 3" descr="index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380999"/>
              <a:ext cx="4114800" cy="623187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5" name="Picture 4" descr="ppp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81000"/>
              <a:ext cx="4191000" cy="62484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/>
          <a:stretch/>
        </p:blipFill>
        <p:spPr>
          <a:xfrm>
            <a:off x="4114800" y="152400"/>
            <a:ext cx="12727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7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9111727" cy="6629400"/>
            <a:chOff x="32273" y="228600"/>
            <a:chExt cx="9111727" cy="6629400"/>
          </a:xfrm>
        </p:grpSpPr>
        <p:grpSp>
          <p:nvGrpSpPr>
            <p:cNvPr id="4" name="Group 3"/>
            <p:cNvGrpSpPr/>
            <p:nvPr/>
          </p:nvGrpSpPr>
          <p:grpSpPr>
            <a:xfrm>
              <a:off x="32273" y="228600"/>
              <a:ext cx="9111727" cy="6629400"/>
              <a:chOff x="32273" y="609600"/>
              <a:chExt cx="9111727" cy="4862880"/>
            </a:xfrm>
          </p:grpSpPr>
          <p:pic>
            <p:nvPicPr>
              <p:cNvPr id="6" name="Picture 5" descr="nnn.jpe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76800" y="671880"/>
                <a:ext cx="4267200" cy="4800600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3" y="609600"/>
                <a:ext cx="4741566" cy="4862880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45" t="11665" r="13585" b="16019"/>
            <a:stretch/>
          </p:blipFill>
          <p:spPr>
            <a:xfrm>
              <a:off x="32273" y="250723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66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0" y="152400"/>
            <a:ext cx="8991600" cy="6629400"/>
            <a:chOff x="0" y="152400"/>
            <a:chExt cx="8991600" cy="66294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52400"/>
              <a:ext cx="8991600" cy="6629400"/>
              <a:chOff x="0" y="152400"/>
              <a:chExt cx="8991600" cy="601980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152400"/>
                <a:ext cx="8991600" cy="14253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762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9600" dirty="0"/>
                  <a:t> </a:t>
                </a:r>
                <a:r>
                  <a:rPr lang="en-US" sz="9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9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9879" y="1828800"/>
                <a:ext cx="5745521" cy="4297740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0" y="1752600"/>
                <a:ext cx="3124200" cy="44196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IN" sz="13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13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সন্ধি</a:t>
                </a:r>
                <a:endParaRPr lang="en-US" sz="13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" y="172065"/>
              <a:ext cx="533400" cy="6614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748" y="206478"/>
              <a:ext cx="533400" cy="661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3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152400"/>
            <a:ext cx="8991600" cy="6477000"/>
            <a:chOff x="76200" y="152400"/>
            <a:chExt cx="8991600" cy="6477000"/>
          </a:xfrm>
        </p:grpSpPr>
        <p:grpSp>
          <p:nvGrpSpPr>
            <p:cNvPr id="5" name="Group 4"/>
            <p:cNvGrpSpPr/>
            <p:nvPr/>
          </p:nvGrpSpPr>
          <p:grpSpPr>
            <a:xfrm>
              <a:off x="76200" y="152400"/>
              <a:ext cx="8991600" cy="6477000"/>
              <a:chOff x="76200" y="152400"/>
              <a:chExt cx="8991600" cy="6477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6200" y="152400"/>
                <a:ext cx="8915400" cy="152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6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এই পাঠ শেষে শিক্ষার্থীরা-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6200" y="1676400"/>
                <a:ext cx="8991600" cy="495300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5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সন্ধির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সঙ্গা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পরবে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২।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সন্ধির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প্রকারভেদ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দেখাতে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পরবে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৩।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স্বরসন্ধির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নিয়ম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৪।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স্বরসন্ধি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বিচ্ছেদ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পরবে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8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5125">
              <a:off x="8143875" y="2133600"/>
              <a:ext cx="619125" cy="396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4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194" y="-1"/>
            <a:ext cx="8839200" cy="6629401"/>
            <a:chOff x="135194" y="-1"/>
            <a:chExt cx="8839200" cy="6629401"/>
          </a:xfrm>
        </p:grpSpPr>
        <p:grpSp>
          <p:nvGrpSpPr>
            <p:cNvPr id="4" name="Group 3"/>
            <p:cNvGrpSpPr/>
            <p:nvPr/>
          </p:nvGrpSpPr>
          <p:grpSpPr>
            <a:xfrm>
              <a:off x="135194" y="-1"/>
              <a:ext cx="8839200" cy="6629401"/>
              <a:chOff x="135194" y="-1"/>
              <a:chExt cx="8839200" cy="662940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-1"/>
                <a:ext cx="8745794" cy="4928175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73294" y="5105400"/>
                <a:ext cx="876300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 , আ , ও ,  এ , ক , গ , চ , ছ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5194" y="5867400"/>
                <a:ext cx="8839200" cy="762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অ+অ</a:t>
                </a:r>
                <a:r>
                  <a:rPr lang="en-US" sz="5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=আ, </a:t>
                </a:r>
                <a:r>
                  <a:rPr lang="en-US" sz="5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আ+আ</a:t>
                </a:r>
                <a:r>
                  <a:rPr lang="en-US" sz="5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=আ</a:t>
                </a:r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91" y="4150012"/>
              <a:ext cx="864009" cy="864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27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955" y="914401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114801"/>
            <a:ext cx="88392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3602" y="5476237"/>
            <a:ext cx="2526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6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76200"/>
            <a:ext cx="8839200" cy="3877492"/>
            <a:chOff x="152400" y="76200"/>
            <a:chExt cx="8839200" cy="3877492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76200"/>
              <a:ext cx="8839200" cy="3877492"/>
              <a:chOff x="152400" y="76200"/>
              <a:chExt cx="8839200" cy="3877492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5029200" y="76200"/>
                <a:ext cx="3962400" cy="387749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আ+আ</a:t>
                </a:r>
                <a:r>
                  <a:rPr lang="en-US" sz="6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=আ</a:t>
                </a:r>
                <a:endParaRPr lang="bn-IN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6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ই+ই=ঈ 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83821"/>
                <a:ext cx="4697790" cy="3869871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961" y="1400174"/>
              <a:ext cx="1039784" cy="2457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0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3962400" cy="3429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"/>
            <a:ext cx="4495800" cy="3429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114800" cy="304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464844" y="3715603"/>
            <a:ext cx="4526756" cy="2971800"/>
            <a:chOff x="4464844" y="3715603"/>
            <a:chExt cx="4526756" cy="2971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844" y="3715603"/>
              <a:ext cx="4526756" cy="29718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5791200" y="4343400"/>
              <a:ext cx="1524000" cy="1447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29659" y="4832171"/>
            <a:ext cx="10470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বন্ধুত্ব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30129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307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হিম+আলয়=হিমালয়</vt:lpstr>
      <vt:lpstr>PowerPoint Presentation</vt:lpstr>
      <vt:lpstr>PowerPoint Presentation</vt:lpstr>
      <vt:lpstr>বাড়ীর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</cp:revision>
  <dcterms:created xsi:type="dcterms:W3CDTF">2019-11-02T01:45:47Z</dcterms:created>
  <dcterms:modified xsi:type="dcterms:W3CDTF">2019-11-02T02:34:33Z</dcterms:modified>
</cp:coreProperties>
</file>