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0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21"/>
            <a:ext cx="9056466" cy="5072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34" y="5364793"/>
            <a:ext cx="904513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</a:rPr>
              <a:t>ভূবনে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</a:rPr>
              <a:t> </a:t>
            </a:r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</a:rPr>
              <a:t>স্বাগতম</a:t>
            </a:r>
            <a:endParaRPr lang="en-US" sz="12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320068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"/>
          <a:stretch/>
        </p:blipFill>
        <p:spPr>
          <a:xfrm>
            <a:off x="145140" y="233898"/>
            <a:ext cx="877824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759" y="1980428"/>
            <a:ext cx="4207383" cy="1453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59" y="3474314"/>
            <a:ext cx="4207383" cy="2933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75" y="3993723"/>
            <a:ext cx="3494151" cy="20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59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5" y="279401"/>
            <a:ext cx="8778240" cy="64008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194427" y="554435"/>
            <a:ext cx="1743114" cy="261282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41" y="2629696"/>
            <a:ext cx="3274168" cy="257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64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"/>
          <a:stretch/>
        </p:blipFill>
        <p:spPr>
          <a:xfrm>
            <a:off x="281535" y="184332"/>
            <a:ext cx="8666523" cy="6492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2116" y="1915225"/>
            <a:ext cx="4153837" cy="14746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16" y="3430452"/>
            <a:ext cx="4153837" cy="2975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92" y="3957281"/>
            <a:ext cx="3449683" cy="2043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1135" t="2344" r="84773" b="34765"/>
          <a:stretch/>
        </p:blipFill>
        <p:spPr>
          <a:xfrm>
            <a:off x="169818" y="622630"/>
            <a:ext cx="1513256" cy="435627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718246" y="2117366"/>
            <a:ext cx="893735" cy="3728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33390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58" y="169818"/>
            <a:ext cx="8778240" cy="8770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9" y="1078774"/>
            <a:ext cx="8778239" cy="558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8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5165" y="314319"/>
            <a:ext cx="5533155" cy="8905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626" y="4972029"/>
            <a:ext cx="8869680" cy="16573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ইনসার্ট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National Flag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41" y="1233468"/>
            <a:ext cx="2719803" cy="37385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02017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79" y="731520"/>
            <a:ext cx="6441736" cy="906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656" y="4248382"/>
            <a:ext cx="6462382" cy="1238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33" y="746191"/>
            <a:ext cx="2264239" cy="306363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91210" y="2964203"/>
            <a:ext cx="6455505" cy="1238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ইনসার্ট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332" y="1684181"/>
            <a:ext cx="6462382" cy="1238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18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599" y="383904"/>
            <a:ext cx="5476113" cy="8568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168" y="4824245"/>
            <a:ext cx="8778240" cy="15946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83" y="1312958"/>
            <a:ext cx="3007233" cy="34975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60042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68" y="4850132"/>
            <a:ext cx="8778240" cy="15991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41" y="231358"/>
            <a:ext cx="3405663" cy="4563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1358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258" y="986954"/>
            <a:ext cx="667512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আমার </a:t>
            </a:r>
            <a:r>
              <a:rPr lang="en-US" sz="6600" b="1" dirty="0" err="1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-7258" y="2170590"/>
            <a:ext cx="667512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মোঃ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ইউনুস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পাটোয়ারী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258" y="3276600"/>
            <a:ext cx="667512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আইসিটি</a:t>
            </a:r>
            <a:r>
              <a:rPr lang="en-US" sz="4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)</a:t>
            </a:r>
            <a:endParaRPr lang="en-US" sz="4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22" y="4082142"/>
            <a:ext cx="9135679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পশ্চিম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লাড়ুয়া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কেরামতিয়া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মহিলা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দাখিল</a:t>
            </a:r>
            <a:r>
              <a:rPr lang="en-US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মাদরাসা</a:t>
            </a:r>
            <a:endParaRPr lang="en-US" sz="4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ডাকঘরঃ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রামপুর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বাজার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উপজেলাঃ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ফরিদগঞ্জ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জেলাঃ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চাঁদপুর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03838"/>
            <a:ext cx="2377440" cy="29718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514" y="5430406"/>
            <a:ext cx="913567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মোবাইলঃ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01818681260,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ypmasud@gmail.com </a:t>
            </a:r>
          </a:p>
        </p:txBody>
      </p:sp>
    </p:spTree>
    <p:extLst>
      <p:ext uri="{BB962C8B-B14F-4D97-AF65-F5344CB8AC3E}">
        <p14:creationId xmlns:p14="http://schemas.microsoft.com/office/powerpoint/2010/main" val="68417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96788"/>
            <a:ext cx="64008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5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20153"/>
            <a:ext cx="64008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r>
              <a:rPr lang="bn-BD" sz="4000" b="1" dirty="0" smtClean="0">
                <a:ln w="1905"/>
                <a:solidFill>
                  <a:srgbClr val="BA93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ln w="1905"/>
                <a:solidFill>
                  <a:srgbClr val="CA64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n w="1905"/>
                <a:solidFill>
                  <a:srgbClr val="CA64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rgbClr val="CA64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4000" b="1" dirty="0">
              <a:ln w="1905"/>
              <a:solidFill>
                <a:srgbClr val="CA643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070412"/>
            <a:ext cx="6400800" cy="160043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BD" sz="5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5400" b="1" u="sng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4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endParaRPr lang="en-US" sz="4400" b="1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79578"/>
            <a:ext cx="64008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6299"/>
            <a:ext cx="6400800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		পাঠ </a:t>
            </a:r>
            <a:r>
              <a:rPr lang="bn-BD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2" y="877050"/>
            <a:ext cx="2651760" cy="37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05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42" y="171225"/>
            <a:ext cx="9052560" cy="1185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43" y="2628673"/>
            <a:ext cx="9052560" cy="40005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নান্দনিকভাবে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41" y="1399949"/>
            <a:ext cx="9052560" cy="11858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99" y="3227021"/>
            <a:ext cx="4206240" cy="242753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4754880" cy="4791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1640"/>
            <a:ext cx="4206240" cy="292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6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1575"/>
            <a:ext cx="9144000" cy="18859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8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09952"/>
            <a:ext cx="9144000" cy="14287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03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6" y="137886"/>
            <a:ext cx="8237804" cy="546302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71509" y="5838221"/>
            <a:ext cx="2972162" cy="883345"/>
          </a:xfrm>
          <a:prstGeom prst="wedgeRoundRectCallout">
            <a:avLst>
              <a:gd name="adj1" fmla="val -58234"/>
              <a:gd name="adj2" fmla="val -92648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7930" r="70534"/>
          <a:stretch/>
        </p:blipFill>
        <p:spPr>
          <a:xfrm>
            <a:off x="738556" y="667130"/>
            <a:ext cx="3139883" cy="440454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6680" y="1007429"/>
            <a:ext cx="737189" cy="3588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57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"/>
          <a:stretch/>
        </p:blipFill>
        <p:spPr>
          <a:xfrm>
            <a:off x="153126" y="166908"/>
            <a:ext cx="8869680" cy="6492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2104" y="2438163"/>
            <a:ext cx="5519297" cy="1934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57068" y="2235231"/>
            <a:ext cx="1403212" cy="1528754"/>
          </a:xfrm>
          <a:prstGeom prst="wedgeRoundRectCallout">
            <a:avLst>
              <a:gd name="adj1" fmla="val 145360"/>
              <a:gd name="adj2" fmla="val 674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2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117" y="610326"/>
            <a:ext cx="5533155" cy="8197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578" y="5147395"/>
            <a:ext cx="8869680" cy="1315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5" y="1430052"/>
            <a:ext cx="2369867" cy="37041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8156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196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MUSADDIKA</dc:creator>
  <cp:lastModifiedBy>MUSADDIKA</cp:lastModifiedBy>
  <cp:revision>30</cp:revision>
  <dcterms:created xsi:type="dcterms:W3CDTF">2006-08-16T00:00:00Z</dcterms:created>
  <dcterms:modified xsi:type="dcterms:W3CDTF">2019-11-01T20:29:31Z</dcterms:modified>
</cp:coreProperties>
</file>