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2801600" cy="7772400"/>
  <p:notesSz cx="6858000" cy="9144000"/>
  <p:defaultTextStyle>
    <a:defPPr>
      <a:defRPr lang="en-US"/>
    </a:defPPr>
    <a:lvl1pPr marL="0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7822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5644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63466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51288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9110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26932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14754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702576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48" y="-96"/>
      </p:cViewPr>
      <p:guideLst>
        <p:guide orient="horz" pos="2448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2"/>
            <a:ext cx="1088136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11257"/>
            <a:ext cx="288036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11257"/>
            <a:ext cx="842772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87"/>
            <a:ext cx="10881360" cy="154368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782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6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1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91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69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47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2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813560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813560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3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3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739795"/>
            <a:ext cx="5658485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464859"/>
            <a:ext cx="5658485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09457"/>
            <a:ext cx="4211638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09457"/>
            <a:ext cx="7156450" cy="663352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626447"/>
            <a:ext cx="4211638" cy="5316538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440680"/>
            <a:ext cx="768096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94478"/>
            <a:ext cx="7680960" cy="4663440"/>
          </a:xfrm>
        </p:spPr>
        <p:txBody>
          <a:bodyPr/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082983"/>
            <a:ext cx="7680960" cy="912177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1295400"/>
          </a:xfrm>
          <a:prstGeom prst="rect">
            <a:avLst/>
          </a:prstGeom>
        </p:spPr>
        <p:txBody>
          <a:bodyPr vert="horz" lIns="117564" tIns="58782" rIns="117564" bIns="5878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813560"/>
            <a:ext cx="11521440" cy="5129425"/>
          </a:xfrm>
          <a:prstGeom prst="rect">
            <a:avLst/>
          </a:prstGeom>
        </p:spPr>
        <p:txBody>
          <a:bodyPr vert="horz" lIns="117564" tIns="58782" rIns="117564" bIns="587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7203864"/>
            <a:ext cx="298704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7203864"/>
            <a:ext cx="405384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7203864"/>
            <a:ext cx="298704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75644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867" indent="-440867" algn="l" defTabSz="1175644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5211" indent="-367389" algn="l" defTabSz="1175644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555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377" indent="-293911" algn="l" defTabSz="117564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5199" indent="-293911" algn="l" defTabSz="1175644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3021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843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665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6487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gif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.jp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gif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3.jp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49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51.jpeg"/><Relationship Id="rId7" Type="http://schemas.openxmlformats.org/officeDocument/2006/relationships/image" Target="../media/image37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55.jpeg"/><Relationship Id="rId7" Type="http://schemas.openxmlformats.org/officeDocument/2006/relationships/image" Target="../media/image37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801600" cy="7772400"/>
          </a:xfrm>
          <a:prstGeom prst="rect">
            <a:avLst/>
          </a:prstGeom>
          <a:blipFill dpi="0" rotWithShape="1">
            <a:blip r:embed="rId2">
              <a:alphaModFix amt="63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2697540"/>
            <a:ext cx="1213345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alt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alt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alt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96807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8686800" y="6629400"/>
            <a:ext cx="2819400" cy="6553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সুলক্ষণযুক্ত পেঁচা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590309" y="1157693"/>
            <a:ext cx="6078607" cy="1532392"/>
            <a:chOff x="2590309" y="1562930"/>
            <a:chExt cx="6078607" cy="153239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90309" y="1570813"/>
              <a:ext cx="2032678" cy="152450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6240" y="1562930"/>
              <a:ext cx="2032676" cy="152450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2987" y="1562930"/>
              <a:ext cx="2032676" cy="1524507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>
          <a:xfrm>
            <a:off x="533400" y="1143000"/>
            <a:ext cx="150090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ধানসিঁড়ি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জলাঙ্গী</a:t>
            </a:r>
            <a:endParaRPr lang="bn-BD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রূপসা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6028" y="3178314"/>
            <a:ext cx="143500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শঙ্খচিল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8059" y="4828056"/>
            <a:ext cx="902812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ঘুঙুর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3220" y="6516469"/>
            <a:ext cx="1527982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লক্ষ্মীপেঁচা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2655" y="2880395"/>
            <a:ext cx="2184673" cy="1520532"/>
          </a:xfrm>
          <a:prstGeom prst="rect">
            <a:avLst/>
          </a:prstGeom>
        </p:spPr>
      </p:pic>
      <p:pic>
        <p:nvPicPr>
          <p:cNvPr id="1026" name="Picture 2" descr="Image result for à¦¸à¦¾à¦¦à¦¾ à¦à¦¿à¦²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837" t="6318" b="8378"/>
          <a:stretch/>
        </p:blipFill>
        <p:spPr bwMode="auto">
          <a:xfrm>
            <a:off x="5280995" y="2892209"/>
            <a:ext cx="1617079" cy="151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à¦¨à§à¦ªà§à¦°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4495800"/>
            <a:ext cx="1955987" cy="166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2503820" y="228600"/>
            <a:ext cx="4982454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শিখে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1800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008671" y="1219200"/>
            <a:ext cx="2991525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তিনটি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নদীর নাম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30" name="Picture 6" descr="Image result for à¦¨à§à¦ªà§à¦°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3321" y="4572000"/>
            <a:ext cx="1593334" cy="159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9157466" y="3255617"/>
            <a:ext cx="2751074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 ধরনের সাদাচিল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305800" y="4916269"/>
            <a:ext cx="832279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নূপুর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6244500"/>
            <a:ext cx="1593734" cy="11953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6229350"/>
            <a:ext cx="24384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7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820171" y="1576138"/>
            <a:ext cx="986167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ডাঙা</a:t>
            </a:r>
            <a:endParaRPr lang="en-US" sz="4000" b="1" dirty="0"/>
          </a:p>
        </p:txBody>
      </p:sp>
      <p:sp>
        <p:nvSpPr>
          <p:cNvPr id="16" name="Rectangle 15"/>
          <p:cNvSpPr/>
          <p:nvPr/>
        </p:nvSpPr>
        <p:spPr>
          <a:xfrm>
            <a:off x="1820171" y="3269159"/>
            <a:ext cx="1266693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সুদর্শন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74544" y="4913746"/>
            <a:ext cx="997389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ডিঙা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20171" y="6481800"/>
            <a:ext cx="851516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নীড়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200" y="1254719"/>
            <a:ext cx="1883041" cy="1412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Image result for cowdung insect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2961966"/>
            <a:ext cx="1261623" cy="1467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447218" y="1544669"/>
            <a:ext cx="4166525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শুকনো জায়গা, স্থলভূমি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53517" y="228600"/>
            <a:ext cx="7176965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 err="1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0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0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40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40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40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1600" dirty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47218" y="3310747"/>
            <a:ext cx="435568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এক ধরনের গুবরে পোকা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56222" y="4711773"/>
            <a:ext cx="4137671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ছোট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89088" y="6457338"/>
            <a:ext cx="2159566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পাখির বাসা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2" name="Picture 4" descr="Image result for dingi boat of bangladesh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821" t="16562" r="8888" b="5938"/>
          <a:stretch/>
        </p:blipFill>
        <p:spPr bwMode="auto">
          <a:xfrm>
            <a:off x="3885035" y="4704356"/>
            <a:ext cx="1652559" cy="122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nest of bird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3862" y="6179056"/>
            <a:ext cx="1974904" cy="132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85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959" b="5202"/>
          <a:stretch/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9387" y="762000"/>
            <a:ext cx="8483413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600" y="2362200"/>
            <a:ext cx="8915400" cy="1446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04788" indent="-204788" algn="ctr">
              <a:defRPr/>
            </a:pPr>
            <a:r>
              <a:rPr lang="en-US" sz="4400" dirty="0">
                <a:latin typeface="NikoshBAN" pitchFamily="2" charset="0"/>
                <a:cs typeface="NikoshBAN" pitchFamily="2" charset="0"/>
              </a:rPr>
              <a:t>#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ঘুঙুর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নীড়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ডিঙা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গ্রাম্য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086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1237873"/>
            <a:ext cx="3805068" cy="26483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8800" y="3990743"/>
            <a:ext cx="8534400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আসিব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ধানসিঁড়িটির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তীরে-এই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বাংলায়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শঙ্খচিল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শালিকের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বেশে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pic>
        <p:nvPicPr>
          <p:cNvPr id="3074" name="Picture 2" descr="Image result for shalik birds of bangladesh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6404" y="1237872"/>
            <a:ext cx="3751796" cy="264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243603"/>
            <a:ext cx="3523463" cy="264259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47141" y="5679852"/>
            <a:ext cx="12578259" cy="2092548"/>
            <a:chOff x="0" y="5814846"/>
            <a:chExt cx="13258799" cy="169479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684" t="57347" r="1" b="5466"/>
            <a:stretch/>
          </p:blipFill>
          <p:spPr>
            <a:xfrm>
              <a:off x="3285407" y="5830612"/>
              <a:ext cx="6269421" cy="167114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8021" b="15921"/>
            <a:stretch/>
          </p:blipFill>
          <p:spPr>
            <a:xfrm>
              <a:off x="0" y="5814846"/>
              <a:ext cx="3285407" cy="169479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8021" b="15921"/>
            <a:stretch/>
          </p:blipFill>
          <p:spPr>
            <a:xfrm>
              <a:off x="9554828" y="5814846"/>
              <a:ext cx="3703971" cy="169479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410166" y="297359"/>
            <a:ext cx="10096034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লাইনগুলো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424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6008568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651" y="990600"/>
            <a:ext cx="4517549" cy="2978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852" y="990600"/>
            <a:ext cx="3722748" cy="2978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209800" y="4267200"/>
            <a:ext cx="8763000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ভোরের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কাক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কার্তিকের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নবান্নের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কুয়াশার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বুকে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একদিন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আসিব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কাঁঠাল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ছায়ায়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724400" y="990600"/>
            <a:ext cx="2743200" cy="2978198"/>
            <a:chOff x="4305300" y="2100768"/>
            <a:chExt cx="3042494" cy="345454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5300" y="2100768"/>
              <a:ext cx="3042494" cy="178003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5325"/>
            <a:stretch/>
          </p:blipFill>
          <p:spPr>
            <a:xfrm>
              <a:off x="4305300" y="3878172"/>
              <a:ext cx="3042494" cy="1677137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76201" y="5791200"/>
            <a:ext cx="12725400" cy="1905000"/>
            <a:chOff x="0" y="5814846"/>
            <a:chExt cx="13258799" cy="169479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684" t="57347" r="1" b="5466"/>
            <a:stretch/>
          </p:blipFill>
          <p:spPr>
            <a:xfrm>
              <a:off x="3285407" y="5830612"/>
              <a:ext cx="6269421" cy="167114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8021" b="15921"/>
            <a:stretch/>
          </p:blipFill>
          <p:spPr>
            <a:xfrm>
              <a:off x="0" y="5814846"/>
              <a:ext cx="3285407" cy="169479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8021" b="15921"/>
            <a:stretch/>
          </p:blipFill>
          <p:spPr>
            <a:xfrm>
              <a:off x="9554828" y="5814846"/>
              <a:ext cx="3703971" cy="1694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6455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1200" y="4191000"/>
            <a:ext cx="8800362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হাঁস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হ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কিশোরীর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ঘুঙুর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রহিবে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পায়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সারাদিন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কলমির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গন্ধভরা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ভেসে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;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9" name="AutoShape 2" descr="Image result for ducks of banglade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Image result for ducks of banglades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Image result for ducks of bangladesh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965" t="6458" b="7474"/>
          <a:stretch/>
        </p:blipFill>
        <p:spPr bwMode="auto">
          <a:xfrm>
            <a:off x="755372" y="762000"/>
            <a:ext cx="4197627" cy="3153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762000"/>
            <a:ext cx="2438400" cy="3153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kalmishak of bangladesh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34" t="2837" r="3615" b="8862"/>
          <a:stretch/>
        </p:blipFill>
        <p:spPr bwMode="auto">
          <a:xfrm>
            <a:off x="8305800" y="762000"/>
            <a:ext cx="3710152" cy="3153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" y="6060852"/>
            <a:ext cx="12801600" cy="1635348"/>
            <a:chOff x="0" y="5814846"/>
            <a:chExt cx="13258799" cy="169479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684" t="57347" r="1" b="5466"/>
            <a:stretch/>
          </p:blipFill>
          <p:spPr>
            <a:xfrm>
              <a:off x="3285407" y="5830612"/>
              <a:ext cx="6269421" cy="167114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8021" b="15921"/>
            <a:stretch/>
          </p:blipFill>
          <p:spPr>
            <a:xfrm>
              <a:off x="0" y="5814846"/>
              <a:ext cx="3285407" cy="169479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8021" b="15921"/>
            <a:stretch/>
          </p:blipFill>
          <p:spPr>
            <a:xfrm>
              <a:off x="9554828" y="5814846"/>
              <a:ext cx="3703971" cy="1694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347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60961" y="4267200"/>
            <a:ext cx="10233928" cy="14465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আসিব</a:t>
            </a: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ক্ষেত</a:t>
            </a: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ভালবেসে</a:t>
            </a: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400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জলাঙ্গীর</a:t>
            </a: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ঢেউয়ে</a:t>
            </a: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ভেজা</a:t>
            </a: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400" dirty="0" err="1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করুণ</a:t>
            </a:r>
            <a:r>
              <a:rPr lang="en-US" sz="44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ডাঙ্গায়</a:t>
            </a:r>
            <a:r>
              <a:rPr lang="bn-BD" sz="44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4400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122" name="Picture 2" descr="Image result for pluck of water lily in bangladesh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114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0336" y="1275265"/>
            <a:ext cx="4116463" cy="26871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225" y="1219200"/>
            <a:ext cx="3656124" cy="27432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" t="8393" r="1" b="5467"/>
          <a:stretch/>
        </p:blipFill>
        <p:spPr>
          <a:xfrm>
            <a:off x="0" y="5969433"/>
            <a:ext cx="12801601" cy="180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07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38400" y="4876800"/>
            <a:ext cx="876300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দেখিবে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সুদর্শন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উড়িতেছে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সন্ধ্যার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বাতাসে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শুনিবে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লক্ষ্মী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পেঁচা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ডাকিতেছে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শিমুলের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ডালে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;</a:t>
            </a:r>
            <a:endParaRPr lang="en-US" sz="40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2" descr="Image result for cowdung inse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609600"/>
            <a:ext cx="3386761" cy="3938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55575" y="-144463"/>
            <a:ext cx="11655425" cy="4697413"/>
            <a:chOff x="155575" y="-144463"/>
            <a:chExt cx="11655425" cy="4697413"/>
          </a:xfrm>
        </p:grpSpPr>
        <p:sp>
          <p:nvSpPr>
            <p:cNvPr id="7" name="AutoShape 2" descr="Image result for owl on shimul tree in bangladesh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148" name="Picture 4" descr="Related image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609600"/>
              <a:ext cx="5257800" cy="3943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6553200" y="609600"/>
              <a:ext cx="5257800" cy="3943350"/>
            </a:xfrm>
            <a:prstGeom prst="rect">
              <a:avLst/>
            </a:prstGeom>
            <a:blipFill dpi="0" rotWithShape="1">
              <a:blip r:embed="rId4">
                <a:alphaModFix amt="66000"/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" t="8393" r="1" b="5467"/>
          <a:stretch/>
        </p:blipFill>
        <p:spPr>
          <a:xfrm>
            <a:off x="0" y="6324600"/>
            <a:ext cx="12801601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77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0700" y="4343400"/>
            <a:ext cx="922020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খইয়ের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ছড়াতেছে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উঠানের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ঘাসে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রূপসার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ঘোলা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জলে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ছেঁড়া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পালে</a:t>
            </a:r>
            <a:endParaRPr lang="en-US" sz="4000" dirty="0"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3720" y="902618"/>
            <a:ext cx="5797080" cy="3208658"/>
            <a:chOff x="457200" y="902618"/>
            <a:chExt cx="5797080" cy="320865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" y="902618"/>
              <a:ext cx="2893239" cy="32086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170" name="Picture 2" descr="Image result for drying paddy in bangladesh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800" r="34644"/>
            <a:stretch/>
          </p:blipFill>
          <p:spPr bwMode="auto">
            <a:xfrm>
              <a:off x="3350439" y="914400"/>
              <a:ext cx="2903841" cy="31968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6700923" y="914400"/>
            <a:ext cx="5719677" cy="3196876"/>
            <a:chOff x="6663847" y="914400"/>
            <a:chExt cx="5719677" cy="3196876"/>
          </a:xfrm>
        </p:grpSpPr>
        <p:pic>
          <p:nvPicPr>
            <p:cNvPr id="7172" name="Picture 4" descr="Image result for torn sail in bangladesh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583" r="24112"/>
            <a:stretch/>
          </p:blipFill>
          <p:spPr bwMode="auto">
            <a:xfrm>
              <a:off x="6663847" y="914400"/>
              <a:ext cx="2033753" cy="31968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Image result for torn sail in bangladesh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520" r="5995" b="9162"/>
            <a:stretch/>
          </p:blipFill>
          <p:spPr bwMode="auto">
            <a:xfrm>
              <a:off x="8686800" y="914400"/>
              <a:ext cx="3696724" cy="31968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76201" y="5791200"/>
            <a:ext cx="12725400" cy="1905000"/>
            <a:chOff x="0" y="5814846"/>
            <a:chExt cx="13258799" cy="169479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684" t="57347" r="1" b="5466"/>
            <a:stretch/>
          </p:blipFill>
          <p:spPr>
            <a:xfrm>
              <a:off x="3285407" y="5830612"/>
              <a:ext cx="6269421" cy="167114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8021" b="15921"/>
            <a:stretch/>
          </p:blipFill>
          <p:spPr>
            <a:xfrm>
              <a:off x="0" y="5814846"/>
              <a:ext cx="3285407" cy="169479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8021" b="15921"/>
            <a:stretch/>
          </p:blipFill>
          <p:spPr>
            <a:xfrm>
              <a:off x="9554828" y="5814846"/>
              <a:ext cx="3703971" cy="1694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2724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87510" y="3934361"/>
            <a:ext cx="9085290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ডিঙ্গাবায়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রাঙামেঘ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সাঁতরায়ে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অন্ধকারে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আসিতেছে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নীড়ে</a:t>
            </a:r>
            <a:endParaRPr lang="bn-BD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দেখিবে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ধবল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বক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আমারেই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ইহাদের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ভিড়ে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206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07275" y="1433164"/>
            <a:ext cx="5917325" cy="2105826"/>
            <a:chOff x="228600" y="1627974"/>
            <a:chExt cx="7002036" cy="241062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059" b="24928"/>
            <a:stretch/>
          </p:blipFill>
          <p:spPr>
            <a:xfrm>
              <a:off x="3733800" y="1627974"/>
              <a:ext cx="3496836" cy="24106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194" name="Picture 2" descr="Image result for riding boats in dark in banglades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627974"/>
              <a:ext cx="3505200" cy="2410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6681951" y="1433164"/>
            <a:ext cx="5662449" cy="2105826"/>
            <a:chOff x="6463861" y="1153511"/>
            <a:chExt cx="6125144" cy="209531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9900"/>
            <a:stretch/>
          </p:blipFill>
          <p:spPr>
            <a:xfrm>
              <a:off x="9960276" y="1153511"/>
              <a:ext cx="2628729" cy="20953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196" name="Picture 4" descr="Image result for herons in bangladesh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07" r="18310" b="22869"/>
            <a:stretch/>
          </p:blipFill>
          <p:spPr bwMode="auto">
            <a:xfrm>
              <a:off x="6463861" y="1154573"/>
              <a:ext cx="3496415" cy="2094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76201" y="5791200"/>
            <a:ext cx="12725400" cy="1905000"/>
            <a:chOff x="0" y="5814846"/>
            <a:chExt cx="13258799" cy="169479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684" t="57347" r="1" b="5466"/>
            <a:stretch/>
          </p:blipFill>
          <p:spPr>
            <a:xfrm>
              <a:off x="3285407" y="5830612"/>
              <a:ext cx="6269421" cy="167114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8021" b="15921"/>
            <a:stretch/>
          </p:blipFill>
          <p:spPr>
            <a:xfrm>
              <a:off x="0" y="5814846"/>
              <a:ext cx="3285407" cy="169479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8021" b="15921"/>
            <a:stretch/>
          </p:blipFill>
          <p:spPr>
            <a:xfrm>
              <a:off x="9554828" y="5814846"/>
              <a:ext cx="3703971" cy="1694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0324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7972805" y="4584021"/>
            <a:ext cx="4523995" cy="28007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কণিকা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আসিব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ফিরে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8600" y="457200"/>
            <a:ext cx="8153400" cy="3170099"/>
            <a:chOff x="685800" y="725266"/>
            <a:chExt cx="8153400" cy="3170099"/>
          </a:xfrm>
        </p:grpSpPr>
        <p:sp>
          <p:nvSpPr>
            <p:cNvPr id="29" name="TextBox 28"/>
            <p:cNvSpPr txBox="1"/>
            <p:nvPr/>
          </p:nvSpPr>
          <p:spPr>
            <a:xfrm>
              <a:off x="685800" y="725266"/>
              <a:ext cx="5214889" cy="317009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শাহিদা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আক্তার</a:t>
              </a:r>
              <a:endPara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সহকারি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হাজী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ইউসূফ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আলী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ভৈরব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কিশোরগঞ্জ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19800" y="1378148"/>
              <a:ext cx="2819400" cy="182225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" t="29870" r="70949" b="5467"/>
          <a:stretch/>
        </p:blipFill>
        <p:spPr>
          <a:xfrm>
            <a:off x="228600" y="4419600"/>
            <a:ext cx="3962400" cy="2965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608" t="28052" r="1" b="5467"/>
          <a:stretch/>
        </p:blipFill>
        <p:spPr>
          <a:xfrm>
            <a:off x="8839199" y="457200"/>
            <a:ext cx="3746939" cy="273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3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" t="8393" r="1" b="5467"/>
          <a:stretch/>
        </p:blipFill>
        <p:spPr>
          <a:xfrm>
            <a:off x="0" y="0"/>
            <a:ext cx="12801601" cy="77724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63150" y="914399"/>
            <a:ext cx="839204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প্রশ্নটি</a:t>
            </a:r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6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n w="12700" cmpd="sng">
                <a:solidFill>
                  <a:schemeClr val="accent4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1902" y="3332202"/>
            <a:ext cx="9169498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কবি কিসের টানে বারবার বাংলায় ফিরে আসতে চান।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226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8751261" y="1300804"/>
            <a:ext cx="1815920" cy="5274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ধ্যাপনা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751260" y="2184546"/>
            <a:ext cx="1815921" cy="4917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ট্রাম দুর্ঘটনায়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558187" y="3015841"/>
            <a:ext cx="2414613" cy="49426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সারাদিন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কাটবে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534397" y="4988708"/>
            <a:ext cx="1815921" cy="51896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ভোরের কাক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534399" y="4027047"/>
            <a:ext cx="1815921" cy="5344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545049" y="5812702"/>
            <a:ext cx="1815921" cy="53969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610598" y="6875648"/>
            <a:ext cx="2438402" cy="5143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3880" y="1120380"/>
            <a:ext cx="4506362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 দাশের পেশা কী?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8710" y="2078243"/>
            <a:ext cx="5761514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 দাশের কিভাবে মৃত্যু হয়?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33880" y="2988886"/>
            <a:ext cx="6914072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কলমির গন্ধভরা জলে বসে কতক্ষণ কাটবে?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33880" y="4894250"/>
            <a:ext cx="6862776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কার্তিকের নবান্নের দেশে কিভাবে আসবেন?</a:t>
            </a:r>
            <a:endParaRPr lang="en-US" sz="3600" dirty="0"/>
          </a:p>
        </p:txBody>
      </p:sp>
      <p:sp>
        <p:nvSpPr>
          <p:cNvPr id="32" name="Rectangle 31"/>
          <p:cNvSpPr/>
          <p:nvPr/>
        </p:nvSpPr>
        <p:spPr>
          <a:xfrm>
            <a:off x="838200" y="3940314"/>
            <a:ext cx="2124299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জলাঙ্গী কী?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38200" y="5812702"/>
            <a:ext cx="4209807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সাদা ছেঁড়া পালে কে যায়?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38200" y="6682112"/>
            <a:ext cx="6782626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উল্লিখিত কবিতায় কয়টি নদীর নাম আছে?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96288" y="100135"/>
            <a:ext cx="1824538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99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" grpId="0" animBg="1"/>
      <p:bldP spid="3" grpId="0" animBg="1"/>
      <p:bldP spid="29" grpId="0" animBg="1"/>
      <p:bldP spid="31" grpId="0" animBg="1"/>
      <p:bldP spid="32" grpId="0" animBg="1"/>
      <p:bldP spid="34" grpId="0" animBg="1"/>
      <p:bldP spid="35" grpId="0" animBg="1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5800" y="533400"/>
            <a:ext cx="262604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953000"/>
            <a:ext cx="12590306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জীবনানন্দ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রূপসী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সৌন্দর্যের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প্রবন্ধ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1600200"/>
            <a:ext cx="5337500" cy="2924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" t="8393" r="1" b="5467"/>
          <a:stretch/>
        </p:blipFill>
        <p:spPr>
          <a:xfrm>
            <a:off x="0" y="5969433"/>
            <a:ext cx="12801601" cy="180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10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" t="8393" r="1" b="5467"/>
          <a:stretch/>
        </p:blipFill>
        <p:spPr>
          <a:xfrm>
            <a:off x="0" y="0"/>
            <a:ext cx="12801601" cy="77724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516776"/>
            <a:ext cx="8077200" cy="186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960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" t="8393" r="1" b="5467"/>
          <a:stretch/>
        </p:blipFill>
        <p:spPr>
          <a:xfrm>
            <a:off x="21021" y="-1"/>
            <a:ext cx="12780579" cy="77724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67000" y="838200"/>
            <a:ext cx="8775159" cy="2862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----</a:t>
            </a:r>
          </a:p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হার-জিত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চিরদিন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থাকবেই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তবুও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এগিয়ে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----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43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04800"/>
            <a:ext cx="9871613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66499"/>
            <a:ext cx="3635091" cy="26048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081269"/>
            <a:ext cx="3635091" cy="24719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660" y="4059288"/>
            <a:ext cx="3781340" cy="24939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3"/>
          <a:stretch/>
        </p:blipFill>
        <p:spPr>
          <a:xfrm>
            <a:off x="8763000" y="4059288"/>
            <a:ext cx="3565709" cy="24939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1295400"/>
            <a:ext cx="3565709" cy="26759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691" y="1324303"/>
            <a:ext cx="3756309" cy="264705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663942" y="6712803"/>
            <a:ext cx="7205819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বৈচিত্র্যের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98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959" b="5202"/>
          <a:stretch/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814279" y="533400"/>
            <a:ext cx="7167921" cy="4123730"/>
            <a:chOff x="2133600" y="533400"/>
            <a:chExt cx="7167921" cy="4123730"/>
          </a:xfrm>
        </p:grpSpPr>
        <p:sp>
          <p:nvSpPr>
            <p:cNvPr id="4" name="Rectangle 3"/>
            <p:cNvSpPr/>
            <p:nvPr/>
          </p:nvSpPr>
          <p:spPr>
            <a:xfrm>
              <a:off x="2133600" y="533400"/>
              <a:ext cx="4191000" cy="101566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6000" b="1" i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 পাঠ</a:t>
              </a:r>
              <a:endParaRPr lang="en-US" sz="6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895600" y="2133600"/>
              <a:ext cx="6405921" cy="132343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bn-BD" sz="8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NikoshBAN" panose="02000000000000000000" pitchFamily="2" charset="0"/>
                  <a:cs typeface="NikoshBAN" panose="02000000000000000000" pitchFamily="2" charset="0"/>
                </a:rPr>
                <a:t>আবার আসিব ফিরে</a:t>
              </a:r>
              <a:r>
                <a:rPr lang="bn-BD" sz="6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72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715000" y="3733800"/>
              <a:ext cx="3236784" cy="92333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bn-BD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জীবনানন্দ দাশ</a:t>
              </a:r>
              <a:endPara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718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" t="8393" r="1" b="5467"/>
          <a:stretch/>
        </p:blipFill>
        <p:spPr>
          <a:xfrm>
            <a:off x="1" y="0"/>
            <a:ext cx="12801600" cy="77592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9458" y="629483"/>
            <a:ext cx="10032542" cy="42473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5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আবৃতি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পাড়বে</a:t>
            </a:r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বৈচিত্র্য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21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654303" y="228600"/>
            <a:ext cx="2321469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56151" y="1396425"/>
            <a:ext cx="816249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2909" y="1471181"/>
            <a:ext cx="838691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177176" y="1388922"/>
            <a:ext cx="4145687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ট্রাম দুর্ঘটনায় ১৯৫৪ সালে কলকাতায়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77876" y="1471181"/>
            <a:ext cx="294664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১৮৯৯ সালে, বরিশালে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3563" y="2495996"/>
            <a:ext cx="3763637" cy="19236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রুপসী বাংলার কবি হিসেবে পরিচিত। </a:t>
            </a:r>
            <a:endParaRPr lang="en-US" sz="2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সুক্ষ্ণ </a:t>
            </a:r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হৃদনুভুতি দিয়ে বাংলার রুপ, </a:t>
            </a:r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রস,</a:t>
            </a:r>
            <a:endParaRPr lang="en-US" sz="2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সৌন্দর্যের </a:t>
            </a:r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একেছেন।</a:t>
            </a:r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</a:t>
            </a:r>
            <a:endParaRPr lang="en-US" sz="2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বলেছেন 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‘চিত্ররুপময়’ এর কবি</a:t>
            </a:r>
            <a:r>
              <a:rPr lang="bn-BD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বুদ্ধদেব 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বসু বলেছেন ‘নির্জনতম কবি’।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23610" y="2275280"/>
            <a:ext cx="142539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পড়ালেখা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607832" y="3110805"/>
            <a:ext cx="2584168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ব্রজমোহন স্কুল,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ব্রজমোহন কলেজ,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কলকাতা বিশ্ববিদ্যালয়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601200" y="4808358"/>
            <a:ext cx="902811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96612" y="4875651"/>
            <a:ext cx="1636988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সাহিত্যকর্ম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90567" y="5868088"/>
            <a:ext cx="4691033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ঝরা পালক, ধূসর পাণ্ডুলিপি, বনলতা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সেন,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মহাপৃথিবী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, বেলা অবেলা কালবেলা, রূপসী বাংলা</a:t>
            </a:r>
          </a:p>
          <a:p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প্রবন্ধগ্রন্থ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কবিতার কথা</a:t>
            </a:r>
          </a:p>
          <a:p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মাল্যবান, সুতীর্থ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975337" y="5135931"/>
            <a:ext cx="2000869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 দাশ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595558" y="6483641"/>
            <a:ext cx="2520242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28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মাতা বিখ্যাত </a:t>
            </a:r>
            <a:r>
              <a:rPr lang="bn-BD" sz="2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</a:t>
            </a:r>
            <a:r>
              <a:rPr lang="bn-BD" sz="28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কুসুমকুমারী দাশ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601200" y="5606478"/>
            <a:ext cx="230704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অধ্যাপনা (ইংরেজি)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Image result for à¦à§à¦¬à¦¨à¦¾à¦¨à¦¨à§à¦¦ à¦¦à¦¾à¦¶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4414" y="2518228"/>
            <a:ext cx="2013377" cy="2290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0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" t="8393" r="1" b="5467"/>
          <a:stretch/>
        </p:blipFill>
        <p:spPr>
          <a:xfrm>
            <a:off x="21021" y="0"/>
            <a:ext cx="12780579" cy="77724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74070" y="2986240"/>
            <a:ext cx="907973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04788" indent="-204788">
              <a:defRPr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কবি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জীবনানন্দ দাশের তিনটি কাব্যগ্রন্থের উল্লেখ কর।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86568" y="1210270"/>
            <a:ext cx="2728632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84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539"/>
          <a:stretch/>
        </p:blipFill>
        <p:spPr>
          <a:xfrm>
            <a:off x="1571692" y="2819400"/>
            <a:ext cx="3990908" cy="2997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8055489" y="990600"/>
            <a:ext cx="2545260" cy="769441"/>
            <a:chOff x="1524000" y="855296"/>
            <a:chExt cx="2545260" cy="769441"/>
          </a:xfrm>
        </p:grpSpPr>
        <p:sp>
          <p:nvSpPr>
            <p:cNvPr id="9" name="TextBox 8"/>
            <p:cNvSpPr txBox="1"/>
            <p:nvPr/>
          </p:nvSpPr>
          <p:spPr>
            <a:xfrm>
              <a:off x="1752600" y="855296"/>
              <a:ext cx="231666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আদর্শ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পাঠঃ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ular Callout 9"/>
            <p:cNvSpPr/>
            <p:nvPr/>
          </p:nvSpPr>
          <p:spPr>
            <a:xfrm>
              <a:off x="1524000" y="855296"/>
              <a:ext cx="2348091" cy="769441"/>
            </a:xfrm>
            <a:prstGeom prst="wedgeRectCallout">
              <a:avLst>
                <a:gd name="adj1" fmla="val -7405"/>
                <a:gd name="adj2" fmla="val 17724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23909" y="990600"/>
            <a:ext cx="2348091" cy="769441"/>
            <a:chOff x="1524000" y="855296"/>
            <a:chExt cx="2348091" cy="769441"/>
          </a:xfrm>
        </p:grpSpPr>
        <p:sp>
          <p:nvSpPr>
            <p:cNvPr id="13" name="TextBox 12"/>
            <p:cNvSpPr txBox="1"/>
            <p:nvPr/>
          </p:nvSpPr>
          <p:spPr>
            <a:xfrm>
              <a:off x="1752600" y="855296"/>
              <a:ext cx="211949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সরব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পাঠঃ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ectangular Callout 13"/>
            <p:cNvSpPr/>
            <p:nvPr/>
          </p:nvSpPr>
          <p:spPr>
            <a:xfrm>
              <a:off x="1524000" y="855296"/>
              <a:ext cx="2348091" cy="769441"/>
            </a:xfrm>
            <a:prstGeom prst="wedgeRectCallout">
              <a:avLst>
                <a:gd name="adj1" fmla="val -7405"/>
                <a:gd name="adj2" fmla="val 17724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AutoShape 2" descr="Image result for reading books in banglade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1815" y="2819400"/>
            <a:ext cx="4635438" cy="2997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" t="8393" r="1" b="5467"/>
          <a:stretch/>
        </p:blipFill>
        <p:spPr>
          <a:xfrm>
            <a:off x="0" y="5969433"/>
            <a:ext cx="12801601" cy="180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7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517</Words>
  <Application>Microsoft Office PowerPoint</Application>
  <PresentationFormat>Custom</PresentationFormat>
  <Paragraphs>109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SUCCESS</dc:creator>
  <cp:lastModifiedBy>Ashraful Alam</cp:lastModifiedBy>
  <cp:revision>34</cp:revision>
  <dcterms:created xsi:type="dcterms:W3CDTF">2006-08-16T00:00:00Z</dcterms:created>
  <dcterms:modified xsi:type="dcterms:W3CDTF">2019-11-02T16:35:51Z</dcterms:modified>
</cp:coreProperties>
</file>