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82" r:id="rId4"/>
    <p:sldId id="259" r:id="rId5"/>
    <p:sldId id="258" r:id="rId6"/>
    <p:sldId id="278" r:id="rId7"/>
    <p:sldId id="260" r:id="rId8"/>
    <p:sldId id="261" r:id="rId9"/>
    <p:sldId id="262" r:id="rId10"/>
    <p:sldId id="265" r:id="rId11"/>
    <p:sldId id="267" r:id="rId12"/>
    <p:sldId id="263" r:id="rId13"/>
    <p:sldId id="269" r:id="rId14"/>
    <p:sldId id="264" r:id="rId15"/>
    <p:sldId id="268" r:id="rId16"/>
    <p:sldId id="271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3366"/>
    <a:srgbClr val="66FF33"/>
    <a:srgbClr val="9900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5" d="100"/>
        <a:sy n="4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01800-4629-4BFD-BBC9-9EB27B2BAB86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379FE-1019-4548-81C5-89E39A405B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7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many sentences are there? What is the name of these </a:t>
            </a:r>
            <a:r>
              <a:rPr lang="en-US" dirty="0" err="1" smtClean="0"/>
              <a:t>sentence?What</a:t>
            </a:r>
            <a:r>
              <a:rPr lang="en-US" dirty="0" smtClean="0"/>
              <a:t> is sentence and its classification?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379FE-1019-4548-81C5-89E39A405BB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379FE-1019-4548-81C5-89E39A405BB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805_en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35" y="990600"/>
            <a:ext cx="8249527" cy="5562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158260"/>
            <a:ext cx="5029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838200"/>
            <a:ext cx="3581400" cy="1371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As soon as 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3581400" y="838200"/>
            <a:ext cx="2209800" cy="1524000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Replaced by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15000" y="381000"/>
            <a:ext cx="3276600" cy="2514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No sooner had..(v3)….than 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381000" y="3810000"/>
            <a:ext cx="8305800" cy="762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Affirmative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: As soon as the man saw the police he ran away.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228600" y="5029200"/>
            <a:ext cx="8686800" cy="838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Negative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: No sooner had the man seen the police than he ran away.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838200"/>
            <a:ext cx="35814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Absolute superlative degree 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3581400" y="838200"/>
            <a:ext cx="2209800" cy="1524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Replaced by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15000" y="381000"/>
            <a:ext cx="3276600" cy="2514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other+rest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part of superlative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degree+so+positive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deg.+as+sub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152400" y="3810000"/>
            <a:ext cx="8305800" cy="762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Affirmative: Dhaka is the biggest city in Bangladesh.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76200" y="5029200"/>
            <a:ext cx="8686800" cy="838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Negative: No other city in Bangladesh is as good as Dhaka.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838200"/>
            <a:ext cx="3581400" cy="1371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And(If join two words)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3581400" y="838200"/>
            <a:ext cx="2209800" cy="1524000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Replaced by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15000" y="381000"/>
            <a:ext cx="3276600" cy="2514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Notonly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.......but also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152400" y="3810000"/>
            <a:ext cx="8305800" cy="762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Affirmative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:He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was obedient and gentle.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76200" y="5029200"/>
            <a:ext cx="8686800" cy="838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Negative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He was not only obedient but also gentle.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381000"/>
            <a:ext cx="3657600" cy="2438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Always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3581400" y="838200"/>
            <a:ext cx="2209800" cy="1524000"/>
          </a:xfrm>
          <a:prstGeom prst="left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Replaced by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15000" y="381000"/>
            <a:ext cx="3276600" cy="2514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Never+opposite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word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152400" y="3810000"/>
            <a:ext cx="8305800" cy="762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Affirmative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Rony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always attends the class.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76200" y="5029200"/>
            <a:ext cx="8686800" cy="838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Negative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Rony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never misses the class.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28600" y="381000"/>
            <a:ext cx="3429000" cy="2362200"/>
          </a:xfrm>
          <a:prstGeom prst="round2Diag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Every one/Every body/Every person/Every mother/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Every+Common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noun/All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3657600" y="762000"/>
            <a:ext cx="2209800" cy="1524000"/>
          </a:xfrm>
          <a:prstGeom prst="leftRightArrow">
            <a:avLst/>
          </a:prstGeom>
          <a:solidFill>
            <a:schemeClr val="accent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Replaced by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5867400" y="381000"/>
            <a:ext cx="3276600" cy="251460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There is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no+attached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word+but+rest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part 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152400" y="3810000"/>
            <a:ext cx="8305800" cy="762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Affirmative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Every mother loves her child.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76200" y="5029200"/>
            <a:ext cx="8686800" cy="838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Negative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:There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is no mother but loves her child.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152400" y="304800"/>
            <a:ext cx="3429000" cy="2438400"/>
          </a:xfrm>
          <a:prstGeom prst="plaque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Sometimes affirmative sentences are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3581400" y="838200"/>
            <a:ext cx="2133600" cy="1524000"/>
          </a:xfrm>
          <a:prstGeom prst="leftRightArrow">
            <a:avLst/>
          </a:prstGeom>
          <a:solidFill>
            <a:schemeClr val="accent6"/>
          </a:solidFill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Replaced by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laque 3"/>
          <p:cNvSpPr/>
          <p:nvPr/>
        </p:nvSpPr>
        <p:spPr>
          <a:xfrm>
            <a:off x="5715000" y="381000"/>
            <a:ext cx="3276600" cy="2514600"/>
          </a:xfrm>
          <a:prstGeom prst="plaque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Using opposite word(before the word) “not” is used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381000" y="3810000"/>
            <a:ext cx="8305800" cy="762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Affirmative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I shall remember you.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228600" y="5105400"/>
            <a:ext cx="8686800" cy="83820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Negative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:I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shall not forget you.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381000"/>
            <a:ext cx="3657600" cy="24384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As……..as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3581400" y="838200"/>
            <a:ext cx="2209800" cy="1524000"/>
          </a:xfrm>
          <a:prstGeom prst="left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Replaced by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15000" y="381000"/>
            <a:ext cx="3276600" cy="25146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Not less……than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152400" y="3810000"/>
            <a:ext cx="8305800" cy="762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Affirmative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Shimi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is as wise as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Rimi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76200" y="5029200"/>
            <a:ext cx="8686800" cy="838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Negative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:Shimi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notless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wise than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Rimi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381000"/>
            <a:ext cx="3657600" cy="24384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Too……….to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3581400" y="838200"/>
            <a:ext cx="2209800" cy="1524000"/>
          </a:xfrm>
          <a:prstGeom prst="left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Replaced by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5715000" y="381000"/>
            <a:ext cx="3276600" cy="2514600"/>
          </a:xfrm>
          <a:prstGeom prst="snip2Same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So……..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that+sub+can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not/could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not+verb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152400" y="3810000"/>
            <a:ext cx="8305800" cy="762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Affirmative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He is too weak to walk.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76200" y="5105400"/>
            <a:ext cx="8686800" cy="838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Negative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:He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is so weak that he can not walk.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152400" y="381000"/>
            <a:ext cx="3505200" cy="2438400"/>
          </a:xfrm>
          <a:prstGeom prst="snip2Same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Universal truths are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3581400" y="838200"/>
            <a:ext cx="2209800" cy="1524000"/>
          </a:xfrm>
          <a:prstGeom prst="left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Replaced by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5715000" y="381000"/>
            <a:ext cx="3276600" cy="2514600"/>
          </a:xfrm>
          <a:prstGeom prst="snip2Same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making them negative and interrogative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152400" y="3810000"/>
            <a:ext cx="8305800" cy="762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Affirmative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The sun sets in the west.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76200" y="5029200"/>
            <a:ext cx="8686800" cy="838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Negative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:Does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not the sun set in the west?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0" y="381000"/>
            <a:ext cx="3657600" cy="2438400"/>
          </a:xfrm>
          <a:prstGeom prst="snip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Sometimes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3581400" y="838200"/>
            <a:ext cx="2209800" cy="1524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Replaced by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5715000" y="381000"/>
            <a:ext cx="3276600" cy="2514600"/>
          </a:xfrm>
          <a:prstGeom prst="snip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Not always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304800" y="3810000"/>
            <a:ext cx="8305800" cy="762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Affirmative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Rahim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sometimes visits me.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76200" y="5029200"/>
            <a:ext cx="8686800" cy="838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Negative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:Rahim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doesnot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always visit 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" y="2286000"/>
            <a:ext cx="4419600" cy="4038600"/>
          </a:xfrm>
          <a:prstGeom prst="roundRect">
            <a:avLst/>
          </a:prstGeom>
          <a:solidFill>
            <a:srgbClr val="7030A0"/>
          </a:solidFill>
          <a:ln w="762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Teacher Identification.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Abdur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Rouf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rouf301285@gmail.com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Lecturer(English)</a:t>
            </a:r>
          </a:p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Khalna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Islamia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Fazil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(Degree) Madrasah.</a:t>
            </a:r>
          </a:p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Patnitala,Naogaon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52600" y="381000"/>
            <a:ext cx="5562600" cy="1219200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Identification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286000"/>
            <a:ext cx="35052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381000"/>
            <a:ext cx="3657600" cy="24384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Many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3581400" y="838200"/>
            <a:ext cx="2209800" cy="1524000"/>
          </a:xfrm>
          <a:prstGeom prst="left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Replaced by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5715000" y="381000"/>
            <a:ext cx="3276600" cy="2514600"/>
          </a:xfrm>
          <a:prstGeom prst="snip2Same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afew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152400" y="3810000"/>
            <a:ext cx="8305800" cy="762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Affirmative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I have many friends.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76200" y="5029200"/>
            <a:ext cx="8686800" cy="838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Negative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:I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have not a few friends.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152400" y="381000"/>
            <a:ext cx="3505200" cy="2438400"/>
          </a:xfrm>
          <a:prstGeom prst="snip2Same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few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3581400" y="838200"/>
            <a:ext cx="2209800" cy="1524000"/>
          </a:xfrm>
          <a:prstGeom prst="left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Replaced by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5715000" y="381000"/>
            <a:ext cx="3276600" cy="2514600"/>
          </a:xfrm>
          <a:prstGeom prst="snip2Same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Not many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304800" y="3886200"/>
            <a:ext cx="8305800" cy="762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Affirmative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Bangladesh has a few scholars.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76200" y="5029200"/>
            <a:ext cx="8686800" cy="838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Negative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:Bangladesh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has not many scholars.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381000"/>
            <a:ext cx="3657600" cy="243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Much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3581400" y="838200"/>
            <a:ext cx="2209800" cy="1524000"/>
          </a:xfrm>
          <a:prstGeom prst="left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Replaced by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5715000" y="381000"/>
            <a:ext cx="3276600" cy="251460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little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304800" y="3810000"/>
            <a:ext cx="8305800" cy="762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Affirmative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He belongs much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mony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76200" y="5029200"/>
            <a:ext cx="8686800" cy="838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Negative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:He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does not belong a little money.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0" y="381000"/>
            <a:ext cx="3657600" cy="2438400"/>
          </a:xfrm>
          <a:prstGeom prst="snip2Same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little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3581400" y="838200"/>
            <a:ext cx="2209800" cy="1524000"/>
          </a:xfrm>
          <a:prstGeom prst="left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Replaced by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5715000" y="381000"/>
            <a:ext cx="3276600" cy="2514600"/>
          </a:xfrm>
          <a:prstGeom prst="snip2Same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Not much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152400" y="3810000"/>
            <a:ext cx="8305800" cy="762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Affirmative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Dolon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has a little riches.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76200" y="5029200"/>
            <a:ext cx="8686800" cy="838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Negative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:Dolon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does not have much riches.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1447800" y="228600"/>
            <a:ext cx="5715000" cy="1981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0" y="2971800"/>
            <a:ext cx="8153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Write five rules of changing from affirmative to negative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0"/>
            <a:ext cx="6858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5334000"/>
            <a:ext cx="86106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kind of sentences are according to meaning?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single-storey-kerala-house-mod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24000"/>
            <a:ext cx="6781800" cy="3563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935_en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62000"/>
            <a:ext cx="6270308" cy="4267200"/>
          </a:xfrm>
          <a:prstGeom prst="rect">
            <a:avLst/>
          </a:prstGeom>
        </p:spPr>
      </p:pic>
      <p:sp>
        <p:nvSpPr>
          <p:cNvPr id="3" name="Wave 2"/>
          <p:cNvSpPr/>
          <p:nvPr/>
        </p:nvSpPr>
        <p:spPr>
          <a:xfrm>
            <a:off x="1752600" y="5029200"/>
            <a:ext cx="5715000" cy="1828800"/>
          </a:xfrm>
          <a:prstGeom prst="wav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Thank</a:t>
            </a:r>
            <a:r>
              <a:rPr lang="en-US" sz="8000" dirty="0" smtClean="0"/>
              <a:t> you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51643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685800"/>
            <a:ext cx="4495800" cy="2286000"/>
          </a:xfrm>
          <a:prstGeom prst="rect">
            <a:avLst/>
          </a:prstGeom>
        </p:spPr>
      </p:pic>
      <p:pic>
        <p:nvPicPr>
          <p:cNvPr id="3" name="Picture 2" descr="Intencoes Francisco Click To Pray 14 Noviemb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505200"/>
            <a:ext cx="3657600" cy="1981200"/>
          </a:xfrm>
          <a:prstGeom prst="rect">
            <a:avLst/>
          </a:prstGeom>
        </p:spPr>
      </p:pic>
      <p:pic>
        <p:nvPicPr>
          <p:cNvPr id="4" name="Picture 3" descr="exclamation-point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4855464"/>
            <a:ext cx="2286000" cy="2002536"/>
          </a:xfrm>
          <a:prstGeom prst="rect">
            <a:avLst/>
          </a:prstGeom>
        </p:spPr>
      </p:pic>
      <p:pic>
        <p:nvPicPr>
          <p:cNvPr id="5" name="Picture 4" descr="imperatives-2-72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57600"/>
            <a:ext cx="3352800" cy="1828800"/>
          </a:xfrm>
          <a:prstGeom prst="rect">
            <a:avLst/>
          </a:prstGeom>
        </p:spPr>
      </p:pic>
      <p:pic>
        <p:nvPicPr>
          <p:cNvPr id="6" name="Picture 5" descr="gaa7izfh3cugmoh2rwb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838200"/>
            <a:ext cx="3429000" cy="19281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0600" y="228600"/>
            <a:ext cx="64770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33CC"/>
                </a:solidFill>
              </a:rPr>
              <a:t>Look at the picture</a:t>
            </a:r>
            <a:endParaRPr lang="en-US" sz="32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371600"/>
            <a:ext cx="4267200" cy="121920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1.Kamal is going to School.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3429000"/>
            <a:ext cx="4267200" cy="1219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3.What a slim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Kamal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is!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0" y="1371600"/>
            <a:ext cx="4267200" cy="1219200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2.Is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Kamal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going to School?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0" y="5257800"/>
            <a:ext cx="4724400" cy="1219200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5.Go to School.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400" y="3429000"/>
            <a:ext cx="4267200" cy="1219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4.May Bangladesh live long.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304800"/>
            <a:ext cx="7543800" cy="830997"/>
          </a:xfrm>
          <a:prstGeom prst="rect">
            <a:avLst/>
          </a:prstGeom>
          <a:noFill/>
          <a:ln w="63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Look at the sentences below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381000" y="1720948"/>
            <a:ext cx="8382000" cy="5105400"/>
          </a:xfrm>
          <a:prstGeom prst="downArrowCallo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Transformation of Sentences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6858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Today’s Lesson is-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762000" y="914400"/>
            <a:ext cx="7543800" cy="1447800"/>
          </a:xfrm>
          <a:prstGeom prst="horizontalScroll">
            <a:avLst/>
          </a:prstGeom>
          <a:solidFill>
            <a:schemeClr val="accent3"/>
          </a:solidFill>
          <a:ln w="5715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After finishing this lesson students will be able to…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429000"/>
            <a:ext cx="861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1.Say the definition of  sentence.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2.Say  kinds of sentences.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3.Say the rules of changing from affirmative to negative.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52400" y="304800"/>
            <a:ext cx="8763000" cy="1371600"/>
          </a:xfrm>
          <a:prstGeom prst="leftRightArrow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How to convert from affirmative to negative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52400" y="2590800"/>
            <a:ext cx="3581400" cy="1371600"/>
          </a:xfrm>
          <a:prstGeom prst="flowChartAlternateProcess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Only/alone/merely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3733800" y="2590800"/>
            <a:ext cx="2209800" cy="1524000"/>
          </a:xfrm>
          <a:prstGeom prst="leftRightArrow">
            <a:avLst/>
          </a:prstGeom>
          <a:solidFill>
            <a:schemeClr val="accent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Replaced by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67400" y="2133600"/>
            <a:ext cx="3276600" cy="25146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None but(person)/Nothing but(things)Not more than/Not less than(Number/Age)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381000" y="4876800"/>
            <a:ext cx="8305800" cy="762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Affirmative:     Only Allah can help us.</a:t>
            </a:r>
          </a:p>
        </p:txBody>
      </p:sp>
      <p:sp>
        <p:nvSpPr>
          <p:cNvPr id="17" name="Flowchart: Process 16"/>
          <p:cNvSpPr/>
          <p:nvPr/>
        </p:nvSpPr>
        <p:spPr>
          <a:xfrm>
            <a:off x="228600" y="5867400"/>
            <a:ext cx="8686800" cy="838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Negative:       None but Allah can help 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0" y="838200"/>
            <a:ext cx="3581400" cy="137160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Must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3581400" y="838200"/>
            <a:ext cx="2209800" cy="1524000"/>
          </a:xfrm>
          <a:prstGeom prst="left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Replaced by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lowchart: Preparation 3"/>
          <p:cNvSpPr/>
          <p:nvPr/>
        </p:nvSpPr>
        <p:spPr>
          <a:xfrm>
            <a:off x="5715000" y="304800"/>
            <a:ext cx="3429000" cy="251460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Can not but/Can not  help(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V+ing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304800" y="3657600"/>
            <a:ext cx="8305800" cy="762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Affirmative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 We must obey our parents.</a:t>
            </a:r>
          </a:p>
        </p:txBody>
      </p:sp>
      <p:sp>
        <p:nvSpPr>
          <p:cNvPr id="6" name="Left-Right Arrow 5"/>
          <p:cNvSpPr/>
          <p:nvPr/>
        </p:nvSpPr>
        <p:spPr>
          <a:xfrm>
            <a:off x="152400" y="4648200"/>
            <a:ext cx="8686800" cy="838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Negative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    We can not but obey our parents.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838200"/>
            <a:ext cx="3581400" cy="1371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Both…………and 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3581400" y="838200"/>
            <a:ext cx="2209800" cy="1524000"/>
          </a:xfrm>
          <a:prstGeom prst="left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Replaced by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15000" y="381000"/>
            <a:ext cx="3276600" cy="2514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Notonly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……but also 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152400" y="3810000"/>
            <a:ext cx="8305800" cy="762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Affirmative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: Both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Hira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and Mira were excited.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76200" y="5029200"/>
            <a:ext cx="8686800" cy="838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Negative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: Not only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Hira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but also Mira were excited.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603</Words>
  <Application>Microsoft Office PowerPoint</Application>
  <PresentationFormat>On-screen Show (4:3)</PresentationFormat>
  <Paragraphs>115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pc</cp:lastModifiedBy>
  <cp:revision>77</cp:revision>
  <dcterms:created xsi:type="dcterms:W3CDTF">2006-08-16T00:00:00Z</dcterms:created>
  <dcterms:modified xsi:type="dcterms:W3CDTF">2019-10-13T15:17:09Z</dcterms:modified>
</cp:coreProperties>
</file>