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63" r:id="rId2"/>
    <p:sldId id="262" r:id="rId3"/>
    <p:sldId id="264" r:id="rId4"/>
    <p:sldId id="258" r:id="rId5"/>
    <p:sldId id="265" r:id="rId6"/>
    <p:sldId id="266" r:id="rId7"/>
    <p:sldId id="276" r:id="rId8"/>
    <p:sldId id="272" r:id="rId9"/>
    <p:sldId id="277" r:id="rId10"/>
    <p:sldId id="268" r:id="rId11"/>
    <p:sldId id="269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00FF"/>
    <a:srgbClr val="00FF00"/>
    <a:srgbClr val="00CC00"/>
    <a:srgbClr val="FF0000"/>
    <a:srgbClr val="0000FF"/>
    <a:srgbClr val="CC3399"/>
    <a:srgbClr val="0000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90D85-7A15-47FB-BA90-7DEC1C44D73F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61C12-2151-447A-AA96-B0D7A5E6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61C12-2151-447A-AA96-B0D7A5E681D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915400" cy="4686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914400"/>
            <a:ext cx="777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WELCOME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WORD MEANING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Expensive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/>
            <a:r>
              <a:rPr lang="en-US" sz="2800" dirty="0" smtClean="0">
                <a:solidFill>
                  <a:srgbClr val="9900FF"/>
                </a:solidFill>
              </a:rPr>
              <a:t>Costly, valuable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13350"/>
            <a:ext cx="4038600" cy="3680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Hospitable                 Splendid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3352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Welcoming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Gorgeous,Magnificient</a:t>
            </a:r>
            <a:endParaRPr lang="en-US" dirty="0" smtClean="0"/>
          </a:p>
        </p:txBody>
      </p:sp>
      <p:pic>
        <p:nvPicPr>
          <p:cNvPr id="6" name="Picture 5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133600"/>
            <a:ext cx="3445307" cy="3035808"/>
          </a:xfrm>
          <a:prstGeom prst="rect">
            <a:avLst/>
          </a:prstGeom>
        </p:spPr>
      </p:pic>
      <p:pic>
        <p:nvPicPr>
          <p:cNvPr id="7" name="Picture 6" descr="welcome p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24802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Group Work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7100" dirty="0" smtClean="0">
                <a:solidFill>
                  <a:srgbClr val="7030A0"/>
                </a:solidFill>
              </a:rPr>
              <a:t> 1.What are the items the lady ate? </a:t>
            </a:r>
          </a:p>
          <a:p>
            <a:pPr>
              <a:buNone/>
            </a:pPr>
            <a:r>
              <a:rPr lang="en-US" sz="71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sz="7100" dirty="0" smtClean="0">
                <a:solidFill>
                  <a:srgbClr val="7030A0"/>
                </a:solidFill>
              </a:rPr>
              <a:t> 2.What is irony? </a:t>
            </a:r>
          </a:p>
          <a:p>
            <a:pPr>
              <a:buNone/>
            </a:pPr>
            <a:r>
              <a:rPr lang="en-US" sz="71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sz="7100" dirty="0" smtClean="0">
                <a:solidFill>
                  <a:srgbClr val="7030A0"/>
                </a:solidFill>
              </a:rPr>
              <a:t> 3. What examples of irony we find in the text?</a:t>
            </a:r>
            <a:endParaRPr lang="en-US" sz="71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9900FF"/>
                </a:solidFill>
              </a:rPr>
              <a:t>Home Work</a:t>
            </a:r>
            <a:endParaRPr lang="en-US" sz="8800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dirty="0" smtClean="0">
                <a:solidFill>
                  <a:srgbClr val="000099"/>
                </a:solidFill>
              </a:rPr>
              <a:t>1.What are the bad effects of overeating? </a:t>
            </a:r>
          </a:p>
          <a:p>
            <a:pPr>
              <a:buNone/>
            </a:pPr>
            <a:r>
              <a:rPr lang="en-US" sz="4800" dirty="0">
                <a:solidFill>
                  <a:srgbClr val="000099"/>
                </a:solidFill>
              </a:rPr>
              <a:t>2</a:t>
            </a:r>
            <a:r>
              <a:rPr lang="en-US" sz="4800" dirty="0" smtClean="0">
                <a:solidFill>
                  <a:srgbClr val="000099"/>
                </a:solidFill>
              </a:rPr>
              <a:t>.How much successful is the writer?</a:t>
            </a:r>
          </a:p>
          <a:p>
            <a:pPr>
              <a:buNone/>
            </a:pPr>
            <a:r>
              <a:rPr lang="en-US" sz="4800" dirty="0">
                <a:solidFill>
                  <a:srgbClr val="000099"/>
                </a:solidFill>
              </a:rPr>
              <a:t>3</a:t>
            </a:r>
            <a:r>
              <a:rPr lang="en-US" sz="4800" dirty="0" smtClean="0">
                <a:solidFill>
                  <a:srgbClr val="000099"/>
                </a:solidFill>
              </a:rPr>
              <a:t>.Have you cheated anywhere in your life?     How did you react then?</a:t>
            </a:r>
            <a:endParaRPr lang="en-US" sz="4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25  C 0.049 0.1079  0.054 0.13587  0.054 0.16518  C 0.054 0.19848  0.049 0.22512  0.04 0.24377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CC"/>
                </a:solidFill>
              </a:rPr>
              <a:t>THANK YOU VERY MUCH</a:t>
            </a:r>
            <a:endParaRPr lang="en-US" dirty="0">
              <a:solidFill>
                <a:srgbClr val="FF66CC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067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467600" cy="12192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 Identity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5181600" cy="32004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TEACHER`S IDENTITY</a:t>
            </a:r>
          </a:p>
          <a:p>
            <a:pPr algn="l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MD.ABDUR ROUF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LECTURER  IN  ENGLISH            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KHALNA ISLAMIA FAZIL(DEGREE)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             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MADRASHA</a:t>
            </a:r>
          </a:p>
          <a:p>
            <a:pPr algn="l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PATNITALA,NAOGAON.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527638"/>
            <a:ext cx="2514600" cy="2272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Writer`s identity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9144000" cy="4906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Name: William Somerset Maugham(1874-1965)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Birth </a:t>
            </a:r>
            <a:r>
              <a:rPr lang="en-US" dirty="0" err="1" smtClean="0">
                <a:solidFill>
                  <a:srgbClr val="FF0000"/>
                </a:solidFill>
              </a:rPr>
              <a:t>place:Paris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Character: British </a:t>
            </a:r>
            <a:r>
              <a:rPr lang="en-US" dirty="0" err="1" smtClean="0">
                <a:solidFill>
                  <a:srgbClr val="FF0000"/>
                </a:solidFill>
              </a:rPr>
              <a:t>novelist,playwright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short story writer.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Important </a:t>
            </a:r>
            <a:r>
              <a:rPr lang="en-US" dirty="0" err="1" smtClean="0">
                <a:solidFill>
                  <a:srgbClr val="FF0000"/>
                </a:solidFill>
              </a:rPr>
              <a:t>works:Liza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lambet,Of</a:t>
            </a:r>
            <a:r>
              <a:rPr lang="en-US" dirty="0" smtClean="0">
                <a:solidFill>
                  <a:srgbClr val="FF0000"/>
                </a:solidFill>
              </a:rPr>
              <a:t> human </a:t>
            </a:r>
            <a:r>
              <a:rPr lang="en-US" dirty="0" err="1" smtClean="0">
                <a:solidFill>
                  <a:srgbClr val="FF0000"/>
                </a:solidFill>
              </a:rPr>
              <a:t>bondage,The</a:t>
            </a:r>
            <a:r>
              <a:rPr lang="en-US" dirty="0" smtClean="0">
                <a:solidFill>
                  <a:srgbClr val="FF0000"/>
                </a:solidFill>
              </a:rPr>
              <a:t> merry-go-round etc.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ptr of wl so mgh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1981200" cy="2669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 </a:t>
            </a:r>
            <a:r>
              <a:rPr lang="en-US" sz="7200" dirty="0" smtClean="0">
                <a:solidFill>
                  <a:srgbClr val="9900FF"/>
                </a:solidFill>
              </a:rPr>
              <a:t>Lesson Declaration</a:t>
            </a:r>
            <a:endParaRPr lang="en-US" sz="7200" dirty="0">
              <a:solidFill>
                <a:srgbClr val="99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3894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Class : </a:t>
            </a:r>
            <a:r>
              <a:rPr lang="en-US" sz="3600" dirty="0" err="1" smtClean="0"/>
              <a:t>Alim</a:t>
            </a:r>
            <a:r>
              <a:rPr lang="en-US" sz="3600" dirty="0" smtClean="0"/>
              <a:t>(HSC) </a:t>
            </a:r>
          </a:p>
          <a:p>
            <a:pPr>
              <a:buNone/>
            </a:pPr>
            <a:r>
              <a:rPr lang="en-US" sz="3600" dirty="0" smtClean="0"/>
              <a:t>  Unit 3 ,Lesson 2 </a:t>
            </a:r>
          </a:p>
          <a:p>
            <a:pPr>
              <a:buNone/>
            </a:pPr>
            <a:r>
              <a:rPr lang="en-US" sz="3600" dirty="0" smtClean="0"/>
              <a:t>Title : EATING HABIT AND HAZARDS </a:t>
            </a:r>
          </a:p>
          <a:p>
            <a:pPr algn="ctr">
              <a:buNone/>
            </a:pPr>
            <a:r>
              <a:rPr lang="en-US" sz="3600" dirty="0" smtClean="0"/>
              <a:t>Reference:   Short Story                                                      `THE LUNCHEON`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CC00"/>
                </a:solidFill>
              </a:rPr>
              <a:t>LEARNING  OUTCOME </a:t>
            </a:r>
            <a:endParaRPr lang="en-US" sz="6600" dirty="0">
              <a:solidFill>
                <a:srgbClr val="00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5">
              <a:buNone/>
            </a:pPr>
            <a:r>
              <a:rPr lang="en-US" sz="14800" dirty="0" smtClean="0">
                <a:solidFill>
                  <a:srgbClr val="9900FF"/>
                </a:solidFill>
              </a:rPr>
              <a:t>The students will be able   to say:   </a:t>
            </a:r>
          </a:p>
          <a:p>
            <a:pPr>
              <a:buNone/>
            </a:pPr>
            <a:r>
              <a:rPr lang="en-US" sz="16000" dirty="0" smtClean="0">
                <a:solidFill>
                  <a:srgbClr val="9900FF"/>
                </a:solidFill>
              </a:rPr>
              <a:t>    1 What a short story is. </a:t>
            </a:r>
          </a:p>
          <a:p>
            <a:pPr>
              <a:buNone/>
            </a:pPr>
            <a:r>
              <a:rPr lang="en-US" sz="16000" dirty="0" smtClean="0">
                <a:solidFill>
                  <a:srgbClr val="9900FF"/>
                </a:solidFill>
              </a:rPr>
              <a:t>    2 The bad effect of overeating. </a:t>
            </a:r>
          </a:p>
          <a:p>
            <a:pPr>
              <a:buNone/>
            </a:pPr>
            <a:r>
              <a:rPr lang="en-US" sz="16000" dirty="0" smtClean="0">
                <a:solidFill>
                  <a:srgbClr val="9900FF"/>
                </a:solidFill>
              </a:rPr>
              <a:t>    3 A profound understanding of human nature.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28  C 0.081 -0.06527  0.102 -0.07193  0.124 -0.07193  C 0.149 -0.07193  0.169 -0.06527  0.183 -0.05328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09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PRESENTATION</a:t>
            </a:r>
            <a:endParaRPr lang="en-US" sz="8800" dirty="0"/>
          </a:p>
        </p:txBody>
      </p:sp>
      <p:pic>
        <p:nvPicPr>
          <p:cNvPr id="5" name="Content Placeholder 4" descr="ptr of restaur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5484370" cy="3924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watch in  the picture?</a:t>
            </a:r>
            <a:endParaRPr lang="en-US" dirty="0"/>
          </a:p>
        </p:txBody>
      </p:sp>
      <p:pic>
        <p:nvPicPr>
          <p:cNvPr id="4" name="Content Placeholder 3" descr="stock-photo-fat-man-896988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183980"/>
            <a:ext cx="6781800" cy="50788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Find out the answer from 4 alternatives through listening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1.To lead the life the writer was earning ……..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a)Much b) little c) few d) a little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2.The writer received …….letters 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One b) two c) three d) none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3.Foyot`s is a/an……restaurant. </a:t>
            </a:r>
          </a:p>
          <a:p>
            <a:pPr marL="514350" indent="-51435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Rich b) expensive c)good d)French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4.The luncheon finally cost  ……a) 15 franks b)80             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Franks c) 95 franks d) more than his thinking.</a:t>
            </a:r>
          </a:p>
          <a:p>
            <a:pPr marL="514350" indent="-51435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Ans</a:t>
            </a:r>
            <a:r>
              <a:rPr lang="en-US" dirty="0" smtClean="0">
                <a:solidFill>
                  <a:srgbClr val="FF0000"/>
                </a:solidFill>
              </a:rPr>
              <a:t>:  1.d)    2.b)        3.b)        4.d)	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Flattery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tr of flatt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3886200" cy="2514600"/>
          </a:xfrm>
        </p:spPr>
      </p:pic>
      <p:sp>
        <p:nvSpPr>
          <p:cNvPr id="5" name="TextBox 4"/>
          <p:cNvSpPr txBox="1"/>
          <p:nvPr/>
        </p:nvSpPr>
        <p:spPr>
          <a:xfrm rot="319076">
            <a:off x="2156999" y="5945817"/>
            <a:ext cx="1719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praising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287</Words>
  <Application>Microsoft Office PowerPoint</Application>
  <PresentationFormat>On-screen Show (4:3)</PresentationFormat>
  <Paragraphs>298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Identity</vt:lpstr>
      <vt:lpstr>Writer`s identity</vt:lpstr>
      <vt:lpstr> Lesson Declaration</vt:lpstr>
      <vt:lpstr>LEARNING  OUTCOME </vt:lpstr>
      <vt:lpstr>PRESENTATION</vt:lpstr>
      <vt:lpstr>What do you watch in  the picture?</vt:lpstr>
      <vt:lpstr>Find out the answer from 4 alternatives through listening</vt:lpstr>
      <vt:lpstr>Flattery   </vt:lpstr>
      <vt:lpstr>WORD MEANING</vt:lpstr>
      <vt:lpstr>Hospitable                 Splendid</vt:lpstr>
      <vt:lpstr>Group Work</vt:lpstr>
      <vt:lpstr>Home Work</vt:lpstr>
      <vt:lpstr>THANK YOU VERY MUCH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Asad’s Content</dc:title>
  <dc:creator>User</dc:creator>
  <cp:lastModifiedBy>pc</cp:lastModifiedBy>
  <cp:revision>22</cp:revision>
  <dcterms:created xsi:type="dcterms:W3CDTF">2006-08-16T00:00:00Z</dcterms:created>
  <dcterms:modified xsi:type="dcterms:W3CDTF">2019-09-01T16:02:33Z</dcterms:modified>
</cp:coreProperties>
</file>