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95" r:id="rId3"/>
    <p:sldId id="274" r:id="rId4"/>
    <p:sldId id="296" r:id="rId5"/>
    <p:sldId id="260" r:id="rId6"/>
    <p:sldId id="264" r:id="rId7"/>
    <p:sldId id="270" r:id="rId8"/>
    <p:sldId id="271" r:id="rId9"/>
    <p:sldId id="275" r:id="rId10"/>
    <p:sldId id="281" r:id="rId11"/>
    <p:sldId id="283" r:id="rId12"/>
    <p:sldId id="288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32150" y="346365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RED ROSE WELCOME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371600"/>
            <a:ext cx="3562350" cy="474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3663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350">
              <a:srgbClr val="B2C98E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4267200" cy="464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29788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Cutting down trees indiscriminately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Saiful alam\Documents\TUSAR ELEMT\470407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381500" cy="46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49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931976"/>
            <a:ext cx="7393514" cy="584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00200" y="117763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Other reasons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8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9315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Individual work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85204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Answer the following questions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1404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►How many tigers live in the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Sundarbans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73025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►When did super cyclone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sidr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hit the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Sundarbans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702592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►Why is the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sundarbans</a:t>
            </a:r>
            <a:r>
              <a:rPr lang="en-US" sz="32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famous for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560" y="44859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►Who is Sarah Christie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420" y="526876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►What will happen if we loss the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Sundarbans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53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HOME  WORK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73314"/>
            <a:ext cx="876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Write a paragraph on the </a:t>
            </a:r>
            <a:r>
              <a:rPr lang="en-US" sz="4000" b="1" dirty="0" err="1" smtClean="0">
                <a:solidFill>
                  <a:srgbClr val="00B0F0"/>
                </a:solidFill>
              </a:rPr>
              <a:t>Sundarbans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1" y="2971800"/>
            <a:ext cx="5283199" cy="3962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4666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4766"/>
            <a:ext cx="6248400" cy="583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285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762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TEACHER’S IDENTITY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6002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ahoma" pitchFamily="34" charset="0"/>
              </a:rPr>
              <a:t>Md. </a:t>
            </a:r>
            <a:r>
              <a:rPr lang="en-US" sz="3200" dirty="0" err="1" smtClean="0">
                <a:solidFill>
                  <a:srgbClr val="FFFF00"/>
                </a:solidFill>
                <a:latin typeface="Tahoma" pitchFamily="34" charset="0"/>
              </a:rPr>
              <a:t>Abdur</a:t>
            </a:r>
            <a:r>
              <a:rPr lang="en-US" sz="3200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ahoma" pitchFamily="34" charset="0"/>
              </a:rPr>
              <a:t>Rouf</a:t>
            </a:r>
            <a:endParaRPr lang="en-US" sz="3200" dirty="0" smtClean="0">
              <a:solidFill>
                <a:srgbClr val="FFFF00"/>
              </a:solidFill>
              <a:latin typeface="Tahoma" pitchFamily="34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ahoma" pitchFamily="34" charset="0"/>
              </a:rPr>
              <a:t>Lecturer in English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Tahoma" pitchFamily="34" charset="0"/>
              </a:rPr>
              <a:t>Khalna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ahoma" pitchFamily="34" charset="0"/>
              </a:rPr>
              <a:t>Islamia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ahoma" pitchFamily="34" charset="0"/>
              </a:rPr>
              <a:t>Fazil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(Degree) </a:t>
            </a:r>
            <a:r>
              <a:rPr lang="en-US" sz="3200" dirty="0" err="1" smtClean="0">
                <a:solidFill>
                  <a:schemeClr val="bg1"/>
                </a:solidFill>
                <a:latin typeface="Tahoma" pitchFamily="34" charset="0"/>
              </a:rPr>
              <a:t>Madrasah,Patnitala,Naogaon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.</a:t>
            </a:r>
            <a:endParaRPr lang="en-US" sz="3200" dirty="0" smtClean="0">
              <a:solidFill>
                <a:srgbClr val="00B0F0"/>
              </a:solidFill>
              <a:latin typeface="Tahoma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Tahoma" pitchFamily="34" charset="0"/>
              </a:rPr>
              <a:t>Cell Phone: 01767650169</a:t>
            </a:r>
          </a:p>
          <a:p>
            <a:endParaRPr lang="en-US" sz="3200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990600"/>
            <a:ext cx="2209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00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Introduction to Session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971"/>
            <a:ext cx="4191000" cy="521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19600" y="1600200"/>
            <a:ext cx="44196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US" sz="3200" b="1" dirty="0">
                <a:solidFill>
                  <a:srgbClr val="002060"/>
                </a:solidFill>
              </a:rPr>
              <a:t>Sub: English 1</a:t>
            </a:r>
            <a:r>
              <a:rPr lang="en-US" sz="3200" b="1" baseline="30000" dirty="0">
                <a:solidFill>
                  <a:srgbClr val="002060"/>
                </a:solidFill>
              </a:rPr>
              <a:t>st</a:t>
            </a:r>
            <a:r>
              <a:rPr lang="en-US" sz="3200" b="1" dirty="0">
                <a:solidFill>
                  <a:srgbClr val="002060"/>
                </a:solidFill>
              </a:rPr>
              <a:t> Paper</a:t>
            </a:r>
          </a:p>
          <a:p>
            <a:pPr fontAlgn="t"/>
            <a:r>
              <a:rPr lang="en-US" sz="3200" b="1" dirty="0" smtClean="0">
                <a:solidFill>
                  <a:srgbClr val="7030A0"/>
                </a:solidFill>
              </a:rPr>
              <a:t>Class- </a:t>
            </a:r>
            <a:r>
              <a:rPr lang="en-US" sz="3200" b="1" dirty="0">
                <a:solidFill>
                  <a:srgbClr val="7030A0"/>
                </a:solidFill>
              </a:rPr>
              <a:t>xi</a:t>
            </a:r>
          </a:p>
          <a:p>
            <a:pPr fontAlgn="t"/>
            <a:r>
              <a:rPr lang="en-US" sz="3200" b="1" dirty="0">
                <a:solidFill>
                  <a:srgbClr val="C00000"/>
                </a:solidFill>
              </a:rPr>
              <a:t>Unit- </a:t>
            </a:r>
            <a:r>
              <a:rPr lang="en-US" sz="3200" b="1" dirty="0" smtClean="0">
                <a:solidFill>
                  <a:srgbClr val="C00000"/>
                </a:solidFill>
              </a:rPr>
              <a:t>Eight, Lesson- 04</a:t>
            </a:r>
          </a:p>
          <a:p>
            <a:pPr fontAlgn="t"/>
            <a:r>
              <a:rPr lang="en-US" sz="3200" b="1" dirty="0" smtClean="0">
                <a:solidFill>
                  <a:srgbClr val="00B050"/>
                </a:solidFill>
              </a:rPr>
              <a:t>Students: 40</a:t>
            </a:r>
          </a:p>
          <a:p>
            <a:pPr fontAlgn="t"/>
            <a:r>
              <a:rPr lang="en-US" sz="3200" b="1" dirty="0" smtClean="0">
                <a:solidFill>
                  <a:srgbClr val="0070C0"/>
                </a:solidFill>
              </a:rPr>
              <a:t>Time: 50 minutes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60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196"/>
            <a:ext cx="9144000" cy="60766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3463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The </a:t>
            </a:r>
            <a:r>
              <a:rPr lang="en-US" sz="4000" b="1" dirty="0" err="1" smtClean="0">
                <a:solidFill>
                  <a:srgbClr val="FFFF00"/>
                </a:solidFill>
              </a:rPr>
              <a:t>Sundarbans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64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8850"/>
            <a:ext cx="7962900" cy="513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4405" y="238780"/>
            <a:ext cx="796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We can see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83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303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Our lesson  today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93"/>
            <a:ext cx="9067800" cy="595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425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Threats to Tigers of Mangrove Forest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76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LEARNING OUTCOMES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By the end of the lesson students will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05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►  mention the causes of extinction of The Royal Bengal Tiger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300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► answer some questions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4444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► learn some new words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4350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► develop listening, reading &amp; writing skills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84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462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The difficult words you may face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9962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Mangrove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511225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A tropical tree that grows in swamps or shallow salt water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4099" name="Picture 3" descr="C:\Users\Saiful alam\Documents\TUSAR ELEMT\Hiron-Point-Sundarban-Banglade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46900"/>
            <a:ext cx="8077200" cy="4206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07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1905000"/>
            <a:ext cx="7848600" cy="4953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Now read the passage silently and in group  point out </a:t>
            </a:r>
            <a:r>
              <a:rPr lang="en-US" sz="3200" b="1" dirty="0">
                <a:solidFill>
                  <a:srgbClr val="FFFF00"/>
                </a:solidFill>
              </a:rPr>
              <a:t>the different causes of the decrease in the numbers of tigers in the </a:t>
            </a:r>
            <a:r>
              <a:rPr lang="en-US" sz="3200" b="1" dirty="0" err="1">
                <a:solidFill>
                  <a:srgbClr val="FFFF00"/>
                </a:solidFill>
              </a:rPr>
              <a:t>Sundarbans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196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Apex</vt:lpstr>
      <vt:lpstr>PowerPoint Presentation</vt:lpstr>
      <vt:lpstr>PowerPoint Presentation</vt:lpstr>
      <vt:lpstr>Introduction to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alam</dc:creator>
  <cp:lastModifiedBy>pc</cp:lastModifiedBy>
  <cp:revision>110</cp:revision>
  <dcterms:created xsi:type="dcterms:W3CDTF">2006-08-16T00:00:00Z</dcterms:created>
  <dcterms:modified xsi:type="dcterms:W3CDTF">2019-08-29T18:10:27Z</dcterms:modified>
</cp:coreProperties>
</file>