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92" r:id="rId3"/>
    <p:sldMasterId id="2147483804" r:id="rId4"/>
    <p:sldMasterId id="2147483816" r:id="rId5"/>
  </p:sldMasterIdLst>
  <p:notesMasterIdLst>
    <p:notesMasterId r:id="rId28"/>
  </p:notesMasterIdLst>
  <p:sldIdLst>
    <p:sldId id="359" r:id="rId6"/>
    <p:sldId id="261" r:id="rId7"/>
    <p:sldId id="277" r:id="rId8"/>
    <p:sldId id="330" r:id="rId9"/>
    <p:sldId id="346" r:id="rId10"/>
    <p:sldId id="272" r:id="rId11"/>
    <p:sldId id="273" r:id="rId12"/>
    <p:sldId id="348" r:id="rId13"/>
    <p:sldId id="349" r:id="rId14"/>
    <p:sldId id="350" r:id="rId15"/>
    <p:sldId id="351" r:id="rId16"/>
    <p:sldId id="352" r:id="rId17"/>
    <p:sldId id="313" r:id="rId18"/>
    <p:sldId id="341" r:id="rId19"/>
    <p:sldId id="358" r:id="rId20"/>
    <p:sldId id="354" r:id="rId21"/>
    <p:sldId id="357" r:id="rId22"/>
    <p:sldId id="329" r:id="rId23"/>
    <p:sldId id="343" r:id="rId24"/>
    <p:sldId id="344" r:id="rId25"/>
    <p:sldId id="322" r:id="rId26"/>
    <p:sldId id="34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18A1"/>
    <a:srgbClr val="C3AFC9"/>
    <a:srgbClr val="FFCCFF"/>
    <a:srgbClr val="FF9999"/>
    <a:srgbClr val="C97827"/>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62" autoAdjust="0"/>
    <p:restoredTop sz="92747" autoAdjust="0"/>
  </p:normalViewPr>
  <p:slideViewPr>
    <p:cSldViewPr snapToGrid="0">
      <p:cViewPr>
        <p:scale>
          <a:sx n="75" d="100"/>
          <a:sy n="75" d="100"/>
        </p:scale>
        <p:origin x="-306" y="180"/>
      </p:cViewPr>
      <p:guideLst>
        <p:guide orient="horz" pos="2160"/>
        <p:guide pos="3840"/>
      </p:guideLst>
    </p:cSldViewPr>
  </p:slideViewPr>
  <p:notesTextViewPr>
    <p:cViewPr>
      <p:scale>
        <a:sx n="1" d="1"/>
        <a:sy n="1" d="1"/>
      </p:scale>
      <p:origin x="0" y="0"/>
    </p:cViewPr>
  </p:notesTextViewPr>
  <p:sorterViewPr>
    <p:cViewPr>
      <p:scale>
        <a:sx n="100" d="100"/>
        <a:sy n="100" d="100"/>
      </p:scale>
      <p:origin x="0" y="-53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diagrams/_rels/data4.xml.rels><?xml version="1.0" encoding="UTF-8" standalone="yes"?>
<Relationships xmlns="http://schemas.openxmlformats.org/package/2006/relationships"><Relationship Id="rId1" Type="http://schemas.openxmlformats.org/officeDocument/2006/relationships/hyperlink" Target="https://www.google.com/search?safe=active&amp;q=Amherst,+Massachusetts&amp;stick=H4sIAAAAAAAAAOPgE-LUz9U3MDQ1sExR4gAxU8yNLbXEspOt9AtS8wtyUoFUUXF-nlVSflHeIlYxx9wMIL9ER8E3sbg4MTmjtDi1pKQYAL6_d65IAAAA&amp;sa=X&amp;ved=2ahUKEwid2ZaSxcbjAhVF6Y8KHUqEABYQmxMoATAeegQIDBAH"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www.google.com/search?safe=active&amp;q=Amherst,+Massachusetts&amp;stick=H4sIAAAAAAAAAOPgE-LUz9U3MDQ1sExR4gAxU8yNLbXEspOt9AtS8wtyUoFUUXF-nlVSflHeIlYxx9wMIL9ER8E3sbg4MTmjtDi1pKQYAL6_d65IAAAA&amp;sa=X&amp;ved=2ahUKEwid2ZaSxcbjAhVF6Y8KHUqEABYQmxMoATAeegQIDBAH" TargetMode="Externa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AB075F-7C2B-4F6C-9F8A-1F4BDDB84FDD}" type="doc">
      <dgm:prSet loTypeId="urn:microsoft.com/office/officeart/2005/8/layout/process1" loCatId="process" qsTypeId="urn:microsoft.com/office/officeart/2005/8/quickstyle/simple1" qsCatId="simple" csTypeId="urn:microsoft.com/office/officeart/2005/8/colors/accent3_2" csCatId="accent3" phldr="1"/>
      <dgm:spPr/>
    </dgm:pt>
    <dgm:pt modelId="{88083130-F06B-45D8-9FAA-F8944BD5891C}">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sz="2400" b="1" cap="none" spc="0" dirty="0" smtClean="0">
              <a:ln w="12700" cmpd="sng">
                <a:solidFill>
                  <a:schemeClr val="accent4"/>
                </a:solidFill>
                <a:prstDash val="solid"/>
              </a:ln>
              <a:solidFill>
                <a:schemeClr val="tx1"/>
              </a:solidFill>
              <a:effectLst/>
            </a:rPr>
            <a:t>1. </a:t>
          </a:r>
        </a:p>
        <a:p>
          <a:r>
            <a:rPr lang="en-US" sz="2400" b="1" cap="none" spc="0" dirty="0" smtClean="0">
              <a:ln w="12700" cmpd="sng">
                <a:solidFill>
                  <a:schemeClr val="accent4"/>
                </a:solidFill>
                <a:prstDash val="solid"/>
              </a:ln>
              <a:solidFill>
                <a:schemeClr val="tx1"/>
              </a:solidFill>
              <a:effectLst/>
            </a:rPr>
            <a:t>Beauty being easy to appreciate</a:t>
          </a:r>
          <a:endParaRPr lang="en-US" sz="2400" b="1" cap="none" spc="0" dirty="0">
            <a:ln w="12700" cmpd="sng">
              <a:solidFill>
                <a:schemeClr val="accent4"/>
              </a:solidFill>
              <a:prstDash val="solid"/>
            </a:ln>
            <a:solidFill>
              <a:schemeClr val="tx1"/>
            </a:solidFill>
            <a:effectLst/>
          </a:endParaRPr>
        </a:p>
      </dgm:t>
    </dgm:pt>
    <dgm:pt modelId="{13E59196-CF55-4404-B323-30D74950392E}" type="parTrans" cxnId="{FE8B34AC-9B1D-42C2-8623-94BAD4F4C8A3}">
      <dgm:prSet/>
      <dgm:spPr/>
      <dgm:t>
        <a:bodyPr/>
        <a:lstStyle/>
        <a:p>
          <a:endParaRPr lang="en-US"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dgm:t>
    </dgm:pt>
    <dgm:pt modelId="{84A66A67-2953-49CA-A0AD-63744C549FE6}" type="sibTrans" cxnId="{FE8B34AC-9B1D-42C2-8623-94BAD4F4C8A3}">
      <dgm:prSet/>
      <dgm:spPr>
        <a:solidFill>
          <a:srgbClr val="FF0000"/>
        </a:solidFill>
      </dgm:spPr>
      <dgm:t>
        <a:bodyPr/>
        <a:lstStyle/>
        <a:p>
          <a:endParaRPr lang="en-US"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dgm:t>
    </dgm:pt>
    <dgm:pt modelId="{789FEB6F-F0E3-43F7-88BE-BAB30A22BAD9}">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2400" b="1" cap="none" spc="0" dirty="0" smtClean="0">
              <a:ln w="12700" cmpd="sng">
                <a:solidFill>
                  <a:schemeClr val="accent4"/>
                </a:solidFill>
                <a:prstDash val="solid"/>
              </a:ln>
              <a:solidFill>
                <a:schemeClr val="tx1"/>
              </a:solidFill>
              <a:effectLst/>
            </a:rPr>
            <a:t>2.Beuty being difficult to define</a:t>
          </a:r>
        </a:p>
      </dgm:t>
    </dgm:pt>
    <dgm:pt modelId="{13DD90B2-0F8A-4A70-BA95-553530201AA8}" type="parTrans" cxnId="{CD19D5A2-02BB-4456-8B95-38393277B829}">
      <dgm:prSet/>
      <dgm:spPr/>
      <dgm:t>
        <a:bodyPr/>
        <a:lstStyle/>
        <a:p>
          <a:endParaRPr lang="en-US"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dgm:t>
    </dgm:pt>
    <dgm:pt modelId="{2456F7EC-D5F8-423C-9295-1F38460EEA38}" type="sibTrans" cxnId="{CD19D5A2-02BB-4456-8B95-38393277B829}">
      <dgm:prSet/>
      <dgm:spPr>
        <a:solidFill>
          <a:srgbClr val="FF0000"/>
        </a:solidFill>
      </dgm:spPr>
      <dgm:t>
        <a:bodyPr/>
        <a:lstStyle/>
        <a:p>
          <a:endParaRPr lang="en-US"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dgm:t>
    </dgm:pt>
    <dgm:pt modelId="{8D45D46B-565E-4677-9A8A-BF1A94D052ED}">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2400" b="1" cap="none" spc="0" dirty="0" smtClean="0">
              <a:ln w="12700" cmpd="sng">
                <a:solidFill>
                  <a:schemeClr val="accent4"/>
                </a:solidFill>
                <a:prstDash val="solid"/>
              </a:ln>
              <a:solidFill>
                <a:schemeClr val="tx1"/>
              </a:solidFill>
              <a:effectLst/>
            </a:rPr>
            <a:t>6.Beauty being an important part of life.</a:t>
          </a:r>
        </a:p>
      </dgm:t>
    </dgm:pt>
    <dgm:pt modelId="{3E03041D-6FAF-49D1-8387-0CC8E458CFB7}" type="parTrans" cxnId="{7106DF59-3E4F-4742-97BF-7BFD9AB37BA1}">
      <dgm:prSet/>
      <dgm:spPr/>
      <dgm:t>
        <a:bodyPr/>
        <a:lstStyle/>
        <a:p>
          <a:endParaRPr lang="en-US"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dgm:t>
    </dgm:pt>
    <dgm:pt modelId="{EDBC59B1-5ECB-4DAC-AFED-DD41566FA5B9}" type="sibTrans" cxnId="{7106DF59-3E4F-4742-97BF-7BFD9AB37BA1}">
      <dgm:prSet/>
      <dgm:spPr/>
      <dgm:t>
        <a:bodyPr/>
        <a:lstStyle/>
        <a:p>
          <a:endParaRPr lang="en-US"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dgm:t>
    </dgm:pt>
    <dgm:pt modelId="{CBD5F179-D78E-4186-808F-F9157F696E09}">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cap="none" spc="0" dirty="0" smtClean="0">
              <a:ln w="12700" cmpd="sng">
                <a:solidFill>
                  <a:schemeClr val="accent4"/>
                </a:solidFill>
                <a:prstDash val="solid"/>
              </a:ln>
              <a:solidFill>
                <a:schemeClr val="tx1"/>
              </a:solidFill>
              <a:effectLst/>
            </a:rPr>
            <a:t>3.</a:t>
          </a:r>
        </a:p>
        <a:p>
          <a:r>
            <a:rPr lang="en-US" sz="2400" b="1" cap="none" spc="0" dirty="0" smtClean="0">
              <a:ln w="12700" cmpd="sng">
                <a:solidFill>
                  <a:schemeClr val="accent4"/>
                </a:solidFill>
                <a:prstDash val="solid"/>
              </a:ln>
              <a:solidFill>
                <a:schemeClr val="tx1"/>
              </a:solidFill>
              <a:effectLst/>
            </a:rPr>
            <a:t>Beauty being discovered in pleasurable objects</a:t>
          </a:r>
          <a:endParaRPr lang="en-US" sz="2400" b="1" cap="none" spc="0" dirty="0">
            <a:ln w="12700" cmpd="sng">
              <a:solidFill>
                <a:schemeClr val="accent4"/>
              </a:solidFill>
              <a:prstDash val="solid"/>
            </a:ln>
            <a:solidFill>
              <a:schemeClr val="tx1"/>
            </a:solidFill>
            <a:effectLst/>
          </a:endParaRPr>
        </a:p>
      </dgm:t>
    </dgm:pt>
    <dgm:pt modelId="{8489DF65-693E-4F25-AA06-A0FAD9A7082A}" type="parTrans" cxnId="{6E85963D-3CE2-47F5-BBE4-42E2705487EB}">
      <dgm:prSet/>
      <dgm:spPr/>
      <dgm:t>
        <a:bodyPr/>
        <a:lstStyle/>
        <a:p>
          <a:endParaRPr lang="en-US"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dgm:t>
    </dgm:pt>
    <dgm:pt modelId="{6E63BD6C-4CC8-4DAA-9F60-601F2181B902}" type="sibTrans" cxnId="{6E85963D-3CE2-47F5-BBE4-42E2705487EB}">
      <dgm:prSet/>
      <dgm:spPr>
        <a:solidFill>
          <a:srgbClr val="FF0000"/>
        </a:solidFill>
      </dgm:spPr>
      <dgm:t>
        <a:bodyPr/>
        <a:lstStyle/>
        <a:p>
          <a:endParaRPr lang="en-US"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dgm:t>
    </dgm:pt>
    <dgm:pt modelId="{94580736-55A3-48CF-B8E0-2B4E863E80F4}">
      <dgm:prSet custT="1">
        <dgm:style>
          <a:lnRef idx="2">
            <a:schemeClr val="accent2"/>
          </a:lnRef>
          <a:fillRef idx="1">
            <a:schemeClr val="lt1"/>
          </a:fillRef>
          <a:effectRef idx="0">
            <a:schemeClr val="accent2"/>
          </a:effectRef>
          <a:fontRef idx="minor">
            <a:schemeClr val="dk1"/>
          </a:fontRef>
        </dgm:style>
      </dgm:prSet>
      <dgm:spPr/>
      <dgm:t>
        <a:bodyPr/>
        <a:lstStyle/>
        <a:p>
          <a:r>
            <a:rPr lang="en-US" sz="2400" b="1" cap="none" spc="0" dirty="0" smtClean="0">
              <a:ln w="12700" cmpd="sng">
                <a:solidFill>
                  <a:schemeClr val="accent4"/>
                </a:solidFill>
                <a:prstDash val="solid"/>
              </a:ln>
              <a:solidFill>
                <a:schemeClr val="tx1"/>
              </a:solidFill>
              <a:effectLst/>
            </a:rPr>
            <a:t>4.</a:t>
          </a:r>
        </a:p>
        <a:p>
          <a:r>
            <a:rPr lang="en-US" sz="2400" b="1" cap="none" spc="0" dirty="0" smtClean="0">
              <a:ln w="12700" cmpd="sng">
                <a:solidFill>
                  <a:schemeClr val="accent4"/>
                </a:solidFill>
                <a:prstDash val="solid"/>
              </a:ln>
              <a:solidFill>
                <a:schemeClr val="tx1"/>
              </a:solidFill>
              <a:effectLst/>
            </a:rPr>
            <a:t>Beauty prevailing in the laughter of children </a:t>
          </a:r>
          <a:endParaRPr lang="en-US" sz="2400" b="1" cap="none" spc="0" dirty="0">
            <a:ln w="12700" cmpd="sng">
              <a:solidFill>
                <a:schemeClr val="accent4"/>
              </a:solidFill>
              <a:prstDash val="solid"/>
            </a:ln>
            <a:solidFill>
              <a:schemeClr val="tx1"/>
            </a:solidFill>
            <a:effectLst/>
          </a:endParaRPr>
        </a:p>
      </dgm:t>
    </dgm:pt>
    <dgm:pt modelId="{4BDDCE84-089D-430F-ACD7-A2654A8FA874}" type="parTrans" cxnId="{B550299D-9AA2-41C0-82BE-FC2692A94B51}">
      <dgm:prSet/>
      <dgm:spPr/>
      <dgm:t>
        <a:bodyPr/>
        <a:lstStyle/>
        <a:p>
          <a:endParaRPr lang="en-US"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dgm:t>
    </dgm:pt>
    <dgm:pt modelId="{D3D43230-0BAE-4DBC-823F-EB9757FE1A47}" type="sibTrans" cxnId="{B550299D-9AA2-41C0-82BE-FC2692A94B51}">
      <dgm:prSet/>
      <dgm:spPr>
        <a:solidFill>
          <a:srgbClr val="FF0000"/>
        </a:solidFill>
      </dgm:spPr>
      <dgm:t>
        <a:bodyPr/>
        <a:lstStyle/>
        <a:p>
          <a:endParaRPr lang="en-US"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dgm:t>
    </dgm:pt>
    <dgm:pt modelId="{65FB478D-9B45-4A31-A4C4-A3D4093DFAED}">
      <dgm:prSet phldrT="[Text]" custT="1">
        <dgm:style>
          <a:lnRef idx="2">
            <a:schemeClr val="accent4"/>
          </a:lnRef>
          <a:fillRef idx="1">
            <a:schemeClr val="lt1"/>
          </a:fillRef>
          <a:effectRef idx="0">
            <a:schemeClr val="accent4"/>
          </a:effectRef>
          <a:fontRef idx="minor">
            <a:schemeClr val="dk1"/>
          </a:fontRef>
        </dgm:style>
      </dgm:prSet>
      <dgm:spPr/>
      <dgm:t>
        <a:bodyPr/>
        <a:lstStyle/>
        <a:p>
          <a:r>
            <a:rPr lang="en-US" sz="2400" b="1" cap="none" spc="0" dirty="0" smtClean="0">
              <a:ln w="12700" cmpd="sng">
                <a:solidFill>
                  <a:schemeClr val="accent4"/>
                </a:solidFill>
                <a:prstDash val="solid"/>
              </a:ln>
              <a:solidFill>
                <a:schemeClr val="tx1"/>
              </a:solidFill>
              <a:effectLst/>
            </a:rPr>
            <a:t>5.</a:t>
          </a:r>
        </a:p>
        <a:p>
          <a:r>
            <a:rPr lang="en-US" sz="2400" b="1" cap="none" spc="0" dirty="0" smtClean="0">
              <a:ln w="12700" cmpd="sng">
                <a:solidFill>
                  <a:schemeClr val="accent4"/>
                </a:solidFill>
                <a:prstDash val="solid"/>
              </a:ln>
              <a:solidFill>
                <a:schemeClr val="tx1"/>
              </a:solidFill>
              <a:effectLst/>
            </a:rPr>
            <a:t>Beauty having an independent objective identity</a:t>
          </a:r>
          <a:endParaRPr lang="en-US" sz="2400" b="1" cap="none" spc="0" dirty="0">
            <a:ln w="12700" cmpd="sng">
              <a:solidFill>
                <a:schemeClr val="accent4"/>
              </a:solidFill>
              <a:prstDash val="solid"/>
            </a:ln>
            <a:solidFill>
              <a:schemeClr val="tx1"/>
            </a:solidFill>
            <a:effectLst/>
          </a:endParaRPr>
        </a:p>
      </dgm:t>
    </dgm:pt>
    <dgm:pt modelId="{617B0AE8-EF55-44E2-A235-A0DA77096A65}" type="parTrans" cxnId="{8283856D-6AA9-44D9-BDA1-16D1CDC9835E}">
      <dgm:prSet/>
      <dgm:spPr/>
      <dgm:t>
        <a:bodyPr/>
        <a:lstStyle/>
        <a:p>
          <a:endParaRPr lang="en-US"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dgm:t>
    </dgm:pt>
    <dgm:pt modelId="{E2ACB0E5-5216-48CB-BCE7-9A16E1EF1999}" type="sibTrans" cxnId="{8283856D-6AA9-44D9-BDA1-16D1CDC9835E}">
      <dgm:prSet/>
      <dgm:spPr>
        <a:solidFill>
          <a:srgbClr val="FF0000"/>
        </a:solidFill>
      </dgm:spPr>
      <dgm:t>
        <a:bodyPr/>
        <a:lstStyle/>
        <a:p>
          <a:endParaRPr lang="en-US"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dgm:t>
    </dgm:pt>
    <dgm:pt modelId="{3C0F2008-A9BF-418E-9951-596EA6D4DE73}" type="pres">
      <dgm:prSet presAssocID="{F2AB075F-7C2B-4F6C-9F8A-1F4BDDB84FDD}" presName="Name0" presStyleCnt="0">
        <dgm:presLayoutVars>
          <dgm:dir/>
          <dgm:resizeHandles val="exact"/>
        </dgm:presLayoutVars>
      </dgm:prSet>
      <dgm:spPr/>
    </dgm:pt>
    <dgm:pt modelId="{2F86EF6E-A6B6-4632-83F7-5A2DEF7094C4}" type="pres">
      <dgm:prSet presAssocID="{88083130-F06B-45D8-9FAA-F8944BD5891C}" presName="node" presStyleLbl="node1" presStyleIdx="0" presStyleCnt="6">
        <dgm:presLayoutVars>
          <dgm:bulletEnabled val="1"/>
        </dgm:presLayoutVars>
      </dgm:prSet>
      <dgm:spPr/>
      <dgm:t>
        <a:bodyPr/>
        <a:lstStyle/>
        <a:p>
          <a:endParaRPr lang="en-US"/>
        </a:p>
      </dgm:t>
    </dgm:pt>
    <dgm:pt modelId="{6CA37C96-AE48-47A4-8546-A985A35A20F7}" type="pres">
      <dgm:prSet presAssocID="{84A66A67-2953-49CA-A0AD-63744C549FE6}" presName="sibTrans" presStyleLbl="sibTrans2D1" presStyleIdx="0" presStyleCnt="5"/>
      <dgm:spPr/>
      <dgm:t>
        <a:bodyPr/>
        <a:lstStyle/>
        <a:p>
          <a:endParaRPr lang="en-US"/>
        </a:p>
      </dgm:t>
    </dgm:pt>
    <dgm:pt modelId="{EBFF330E-35D7-4D99-8324-EC8423A77C00}" type="pres">
      <dgm:prSet presAssocID="{84A66A67-2953-49CA-A0AD-63744C549FE6}" presName="connectorText" presStyleLbl="sibTrans2D1" presStyleIdx="0" presStyleCnt="5"/>
      <dgm:spPr/>
      <dgm:t>
        <a:bodyPr/>
        <a:lstStyle/>
        <a:p>
          <a:endParaRPr lang="en-US"/>
        </a:p>
      </dgm:t>
    </dgm:pt>
    <dgm:pt modelId="{72C5ECDB-9A66-435C-AFF9-5AE985B94DE1}" type="pres">
      <dgm:prSet presAssocID="{789FEB6F-F0E3-43F7-88BE-BAB30A22BAD9}" presName="node" presStyleLbl="node1" presStyleIdx="1" presStyleCnt="6">
        <dgm:presLayoutVars>
          <dgm:bulletEnabled val="1"/>
        </dgm:presLayoutVars>
      </dgm:prSet>
      <dgm:spPr/>
      <dgm:t>
        <a:bodyPr/>
        <a:lstStyle/>
        <a:p>
          <a:endParaRPr lang="en-US"/>
        </a:p>
      </dgm:t>
    </dgm:pt>
    <dgm:pt modelId="{1685A484-014F-41E9-8F0B-ADF977A3EB08}" type="pres">
      <dgm:prSet presAssocID="{2456F7EC-D5F8-423C-9295-1F38460EEA38}" presName="sibTrans" presStyleLbl="sibTrans2D1" presStyleIdx="1" presStyleCnt="5"/>
      <dgm:spPr/>
      <dgm:t>
        <a:bodyPr/>
        <a:lstStyle/>
        <a:p>
          <a:endParaRPr lang="en-US"/>
        </a:p>
      </dgm:t>
    </dgm:pt>
    <dgm:pt modelId="{3AFBD217-D001-47F2-A8DD-63A8B9779F37}" type="pres">
      <dgm:prSet presAssocID="{2456F7EC-D5F8-423C-9295-1F38460EEA38}" presName="connectorText" presStyleLbl="sibTrans2D1" presStyleIdx="1" presStyleCnt="5"/>
      <dgm:spPr/>
      <dgm:t>
        <a:bodyPr/>
        <a:lstStyle/>
        <a:p>
          <a:endParaRPr lang="en-US"/>
        </a:p>
      </dgm:t>
    </dgm:pt>
    <dgm:pt modelId="{BAB16187-3465-42A9-B2B1-7D1F114D2EBB}" type="pres">
      <dgm:prSet presAssocID="{CBD5F179-D78E-4186-808F-F9157F696E09}" presName="node" presStyleLbl="node1" presStyleIdx="2" presStyleCnt="6">
        <dgm:presLayoutVars>
          <dgm:bulletEnabled val="1"/>
        </dgm:presLayoutVars>
      </dgm:prSet>
      <dgm:spPr/>
      <dgm:t>
        <a:bodyPr/>
        <a:lstStyle/>
        <a:p>
          <a:endParaRPr lang="en-US"/>
        </a:p>
      </dgm:t>
    </dgm:pt>
    <dgm:pt modelId="{F392F7E3-4CF0-4BDC-89A7-10ED41683C7B}" type="pres">
      <dgm:prSet presAssocID="{6E63BD6C-4CC8-4DAA-9F60-601F2181B902}" presName="sibTrans" presStyleLbl="sibTrans2D1" presStyleIdx="2" presStyleCnt="5"/>
      <dgm:spPr/>
      <dgm:t>
        <a:bodyPr/>
        <a:lstStyle/>
        <a:p>
          <a:endParaRPr lang="en-US"/>
        </a:p>
      </dgm:t>
    </dgm:pt>
    <dgm:pt modelId="{0B147251-89E7-4D58-A15E-B3E81D833578}" type="pres">
      <dgm:prSet presAssocID="{6E63BD6C-4CC8-4DAA-9F60-601F2181B902}" presName="connectorText" presStyleLbl="sibTrans2D1" presStyleIdx="2" presStyleCnt="5"/>
      <dgm:spPr/>
      <dgm:t>
        <a:bodyPr/>
        <a:lstStyle/>
        <a:p>
          <a:endParaRPr lang="en-US"/>
        </a:p>
      </dgm:t>
    </dgm:pt>
    <dgm:pt modelId="{D96B245E-CCB5-4ABD-AB94-F05207491903}" type="pres">
      <dgm:prSet presAssocID="{94580736-55A3-48CF-B8E0-2B4E863E80F4}" presName="node" presStyleLbl="node1" presStyleIdx="3" presStyleCnt="6">
        <dgm:presLayoutVars>
          <dgm:bulletEnabled val="1"/>
        </dgm:presLayoutVars>
      </dgm:prSet>
      <dgm:spPr/>
      <dgm:t>
        <a:bodyPr/>
        <a:lstStyle/>
        <a:p>
          <a:endParaRPr lang="en-US"/>
        </a:p>
      </dgm:t>
    </dgm:pt>
    <dgm:pt modelId="{6A0BB70F-2511-4B28-98B5-9B4626D52A02}" type="pres">
      <dgm:prSet presAssocID="{D3D43230-0BAE-4DBC-823F-EB9757FE1A47}" presName="sibTrans" presStyleLbl="sibTrans2D1" presStyleIdx="3" presStyleCnt="5"/>
      <dgm:spPr/>
      <dgm:t>
        <a:bodyPr/>
        <a:lstStyle/>
        <a:p>
          <a:endParaRPr lang="en-US"/>
        </a:p>
      </dgm:t>
    </dgm:pt>
    <dgm:pt modelId="{31C6D3E9-1675-4B39-83AE-4A758F02E288}" type="pres">
      <dgm:prSet presAssocID="{D3D43230-0BAE-4DBC-823F-EB9757FE1A47}" presName="connectorText" presStyleLbl="sibTrans2D1" presStyleIdx="3" presStyleCnt="5"/>
      <dgm:spPr/>
      <dgm:t>
        <a:bodyPr/>
        <a:lstStyle/>
        <a:p>
          <a:endParaRPr lang="en-US"/>
        </a:p>
      </dgm:t>
    </dgm:pt>
    <dgm:pt modelId="{76845CAA-9457-4C44-BE9B-BEBB0D15B773}" type="pres">
      <dgm:prSet presAssocID="{65FB478D-9B45-4A31-A4C4-A3D4093DFAED}" presName="node" presStyleLbl="node1" presStyleIdx="4" presStyleCnt="6" custScaleX="114793">
        <dgm:presLayoutVars>
          <dgm:bulletEnabled val="1"/>
        </dgm:presLayoutVars>
      </dgm:prSet>
      <dgm:spPr/>
      <dgm:t>
        <a:bodyPr/>
        <a:lstStyle/>
        <a:p>
          <a:endParaRPr lang="en-US"/>
        </a:p>
      </dgm:t>
    </dgm:pt>
    <dgm:pt modelId="{CE28B65B-224F-4F7C-94CC-0F29101BF526}" type="pres">
      <dgm:prSet presAssocID="{E2ACB0E5-5216-48CB-BCE7-9A16E1EF1999}" presName="sibTrans" presStyleLbl="sibTrans2D1" presStyleIdx="4" presStyleCnt="5"/>
      <dgm:spPr/>
      <dgm:t>
        <a:bodyPr/>
        <a:lstStyle/>
        <a:p>
          <a:endParaRPr lang="en-US"/>
        </a:p>
      </dgm:t>
    </dgm:pt>
    <dgm:pt modelId="{139FA5C4-D75B-447B-B68A-1DDAB6B63261}" type="pres">
      <dgm:prSet presAssocID="{E2ACB0E5-5216-48CB-BCE7-9A16E1EF1999}" presName="connectorText" presStyleLbl="sibTrans2D1" presStyleIdx="4" presStyleCnt="5"/>
      <dgm:spPr/>
      <dgm:t>
        <a:bodyPr/>
        <a:lstStyle/>
        <a:p>
          <a:endParaRPr lang="en-US"/>
        </a:p>
      </dgm:t>
    </dgm:pt>
    <dgm:pt modelId="{10FD4401-5C10-4DAF-B4F7-14C9539FC559}" type="pres">
      <dgm:prSet presAssocID="{8D45D46B-565E-4677-9A8A-BF1A94D052ED}" presName="node" presStyleLbl="node1" presStyleIdx="5" presStyleCnt="6">
        <dgm:presLayoutVars>
          <dgm:bulletEnabled val="1"/>
        </dgm:presLayoutVars>
      </dgm:prSet>
      <dgm:spPr/>
      <dgm:t>
        <a:bodyPr/>
        <a:lstStyle/>
        <a:p>
          <a:endParaRPr lang="en-US"/>
        </a:p>
      </dgm:t>
    </dgm:pt>
  </dgm:ptLst>
  <dgm:cxnLst>
    <dgm:cxn modelId="{4B6F2EA3-FBB7-49E5-9C38-73923E9AD7E3}" type="presOf" srcId="{84A66A67-2953-49CA-A0AD-63744C549FE6}" destId="{EBFF330E-35D7-4D99-8324-EC8423A77C00}" srcOrd="1" destOrd="0" presId="urn:microsoft.com/office/officeart/2005/8/layout/process1"/>
    <dgm:cxn modelId="{CD19D5A2-02BB-4456-8B95-38393277B829}" srcId="{F2AB075F-7C2B-4F6C-9F8A-1F4BDDB84FDD}" destId="{789FEB6F-F0E3-43F7-88BE-BAB30A22BAD9}" srcOrd="1" destOrd="0" parTransId="{13DD90B2-0F8A-4A70-BA95-553530201AA8}" sibTransId="{2456F7EC-D5F8-423C-9295-1F38460EEA38}"/>
    <dgm:cxn modelId="{E83FA533-6C2D-4A72-A661-09D9236A295A}" type="presOf" srcId="{94580736-55A3-48CF-B8E0-2B4E863E80F4}" destId="{D96B245E-CCB5-4ABD-AB94-F05207491903}" srcOrd="0" destOrd="0" presId="urn:microsoft.com/office/officeart/2005/8/layout/process1"/>
    <dgm:cxn modelId="{7106DF59-3E4F-4742-97BF-7BFD9AB37BA1}" srcId="{F2AB075F-7C2B-4F6C-9F8A-1F4BDDB84FDD}" destId="{8D45D46B-565E-4677-9A8A-BF1A94D052ED}" srcOrd="5" destOrd="0" parTransId="{3E03041D-6FAF-49D1-8387-0CC8E458CFB7}" sibTransId="{EDBC59B1-5ECB-4DAC-AFED-DD41566FA5B9}"/>
    <dgm:cxn modelId="{FE8B34AC-9B1D-42C2-8623-94BAD4F4C8A3}" srcId="{F2AB075F-7C2B-4F6C-9F8A-1F4BDDB84FDD}" destId="{88083130-F06B-45D8-9FAA-F8944BD5891C}" srcOrd="0" destOrd="0" parTransId="{13E59196-CF55-4404-B323-30D74950392E}" sibTransId="{84A66A67-2953-49CA-A0AD-63744C549FE6}"/>
    <dgm:cxn modelId="{8283856D-6AA9-44D9-BDA1-16D1CDC9835E}" srcId="{F2AB075F-7C2B-4F6C-9F8A-1F4BDDB84FDD}" destId="{65FB478D-9B45-4A31-A4C4-A3D4093DFAED}" srcOrd="4" destOrd="0" parTransId="{617B0AE8-EF55-44E2-A235-A0DA77096A65}" sibTransId="{E2ACB0E5-5216-48CB-BCE7-9A16E1EF1999}"/>
    <dgm:cxn modelId="{6E85963D-3CE2-47F5-BBE4-42E2705487EB}" srcId="{F2AB075F-7C2B-4F6C-9F8A-1F4BDDB84FDD}" destId="{CBD5F179-D78E-4186-808F-F9157F696E09}" srcOrd="2" destOrd="0" parTransId="{8489DF65-693E-4F25-AA06-A0FAD9A7082A}" sibTransId="{6E63BD6C-4CC8-4DAA-9F60-601F2181B902}"/>
    <dgm:cxn modelId="{34218634-25E9-4F01-8AEA-49042F1F09F2}" type="presOf" srcId="{6E63BD6C-4CC8-4DAA-9F60-601F2181B902}" destId="{0B147251-89E7-4D58-A15E-B3E81D833578}" srcOrd="1" destOrd="0" presId="urn:microsoft.com/office/officeart/2005/8/layout/process1"/>
    <dgm:cxn modelId="{CDF7DED4-120D-4C7F-B560-8E3560E53182}" type="presOf" srcId="{789FEB6F-F0E3-43F7-88BE-BAB30A22BAD9}" destId="{72C5ECDB-9A66-435C-AFF9-5AE985B94DE1}" srcOrd="0" destOrd="0" presId="urn:microsoft.com/office/officeart/2005/8/layout/process1"/>
    <dgm:cxn modelId="{3BB942B9-AB8F-4F7E-B8D8-BB4B6A6FB665}" type="presOf" srcId="{8D45D46B-565E-4677-9A8A-BF1A94D052ED}" destId="{10FD4401-5C10-4DAF-B4F7-14C9539FC559}" srcOrd="0" destOrd="0" presId="urn:microsoft.com/office/officeart/2005/8/layout/process1"/>
    <dgm:cxn modelId="{44778158-05A3-485F-B61F-1791ACC0C5C5}" type="presOf" srcId="{6E63BD6C-4CC8-4DAA-9F60-601F2181B902}" destId="{F392F7E3-4CF0-4BDC-89A7-10ED41683C7B}" srcOrd="0" destOrd="0" presId="urn:microsoft.com/office/officeart/2005/8/layout/process1"/>
    <dgm:cxn modelId="{67F8E50A-90BB-4B53-BC35-2D9020925CF8}" type="presOf" srcId="{F2AB075F-7C2B-4F6C-9F8A-1F4BDDB84FDD}" destId="{3C0F2008-A9BF-418E-9951-596EA6D4DE73}" srcOrd="0" destOrd="0" presId="urn:microsoft.com/office/officeart/2005/8/layout/process1"/>
    <dgm:cxn modelId="{160F13AF-4CD8-4CAE-9E76-61A7FB23C8B7}" type="presOf" srcId="{65FB478D-9B45-4A31-A4C4-A3D4093DFAED}" destId="{76845CAA-9457-4C44-BE9B-BEBB0D15B773}" srcOrd="0" destOrd="0" presId="urn:microsoft.com/office/officeart/2005/8/layout/process1"/>
    <dgm:cxn modelId="{B550299D-9AA2-41C0-82BE-FC2692A94B51}" srcId="{F2AB075F-7C2B-4F6C-9F8A-1F4BDDB84FDD}" destId="{94580736-55A3-48CF-B8E0-2B4E863E80F4}" srcOrd="3" destOrd="0" parTransId="{4BDDCE84-089D-430F-ACD7-A2654A8FA874}" sibTransId="{D3D43230-0BAE-4DBC-823F-EB9757FE1A47}"/>
    <dgm:cxn modelId="{AEF7A41D-B7BE-4C79-9584-24F078C5C505}" type="presOf" srcId="{D3D43230-0BAE-4DBC-823F-EB9757FE1A47}" destId="{6A0BB70F-2511-4B28-98B5-9B4626D52A02}" srcOrd="0" destOrd="0" presId="urn:microsoft.com/office/officeart/2005/8/layout/process1"/>
    <dgm:cxn modelId="{88914549-E36A-4E47-9F12-67DBF0B72B76}" type="presOf" srcId="{E2ACB0E5-5216-48CB-BCE7-9A16E1EF1999}" destId="{139FA5C4-D75B-447B-B68A-1DDAB6B63261}" srcOrd="1" destOrd="0" presId="urn:microsoft.com/office/officeart/2005/8/layout/process1"/>
    <dgm:cxn modelId="{57EFD1E7-EDFA-4023-9C80-B24E493ED0B5}" type="presOf" srcId="{E2ACB0E5-5216-48CB-BCE7-9A16E1EF1999}" destId="{CE28B65B-224F-4F7C-94CC-0F29101BF526}" srcOrd="0" destOrd="0" presId="urn:microsoft.com/office/officeart/2005/8/layout/process1"/>
    <dgm:cxn modelId="{F267507D-E2E1-4072-8CD9-A53CB29CC050}" type="presOf" srcId="{2456F7EC-D5F8-423C-9295-1F38460EEA38}" destId="{3AFBD217-D001-47F2-A8DD-63A8B9779F37}" srcOrd="1" destOrd="0" presId="urn:microsoft.com/office/officeart/2005/8/layout/process1"/>
    <dgm:cxn modelId="{358D10B9-4FF1-403F-B138-80F64300B9C2}" type="presOf" srcId="{CBD5F179-D78E-4186-808F-F9157F696E09}" destId="{BAB16187-3465-42A9-B2B1-7D1F114D2EBB}" srcOrd="0" destOrd="0" presId="urn:microsoft.com/office/officeart/2005/8/layout/process1"/>
    <dgm:cxn modelId="{B8DE7378-7CB8-4E73-82F3-FDEEAE4D0CF8}" type="presOf" srcId="{2456F7EC-D5F8-423C-9295-1F38460EEA38}" destId="{1685A484-014F-41E9-8F0B-ADF977A3EB08}" srcOrd="0" destOrd="0" presId="urn:microsoft.com/office/officeart/2005/8/layout/process1"/>
    <dgm:cxn modelId="{CC25ED68-831C-40C0-A506-E6B842070609}" type="presOf" srcId="{88083130-F06B-45D8-9FAA-F8944BD5891C}" destId="{2F86EF6E-A6B6-4632-83F7-5A2DEF7094C4}" srcOrd="0" destOrd="0" presId="urn:microsoft.com/office/officeart/2005/8/layout/process1"/>
    <dgm:cxn modelId="{F364D014-5256-48A7-ADC8-DC6E0B218F85}" type="presOf" srcId="{D3D43230-0BAE-4DBC-823F-EB9757FE1A47}" destId="{31C6D3E9-1675-4B39-83AE-4A758F02E288}" srcOrd="1" destOrd="0" presId="urn:microsoft.com/office/officeart/2005/8/layout/process1"/>
    <dgm:cxn modelId="{5BA251C3-21D3-443C-8391-420CADD774A8}" type="presOf" srcId="{84A66A67-2953-49CA-A0AD-63744C549FE6}" destId="{6CA37C96-AE48-47A4-8546-A985A35A20F7}" srcOrd="0" destOrd="0" presId="urn:microsoft.com/office/officeart/2005/8/layout/process1"/>
    <dgm:cxn modelId="{3D843985-B923-4687-86C6-90E03013E99E}" type="presParOf" srcId="{3C0F2008-A9BF-418E-9951-596EA6D4DE73}" destId="{2F86EF6E-A6B6-4632-83F7-5A2DEF7094C4}" srcOrd="0" destOrd="0" presId="urn:microsoft.com/office/officeart/2005/8/layout/process1"/>
    <dgm:cxn modelId="{67CBF134-10E4-4DB2-A32B-163099FD0AF6}" type="presParOf" srcId="{3C0F2008-A9BF-418E-9951-596EA6D4DE73}" destId="{6CA37C96-AE48-47A4-8546-A985A35A20F7}" srcOrd="1" destOrd="0" presId="urn:microsoft.com/office/officeart/2005/8/layout/process1"/>
    <dgm:cxn modelId="{CCE1323F-A38B-4517-9142-CD46B4EC2334}" type="presParOf" srcId="{6CA37C96-AE48-47A4-8546-A985A35A20F7}" destId="{EBFF330E-35D7-4D99-8324-EC8423A77C00}" srcOrd="0" destOrd="0" presId="urn:microsoft.com/office/officeart/2005/8/layout/process1"/>
    <dgm:cxn modelId="{20801D41-D5F0-4A72-A820-C574B7FEB45A}" type="presParOf" srcId="{3C0F2008-A9BF-418E-9951-596EA6D4DE73}" destId="{72C5ECDB-9A66-435C-AFF9-5AE985B94DE1}" srcOrd="2" destOrd="0" presId="urn:microsoft.com/office/officeart/2005/8/layout/process1"/>
    <dgm:cxn modelId="{ECC56A83-ED7A-418F-ADD4-C2CFC0C748E0}" type="presParOf" srcId="{3C0F2008-A9BF-418E-9951-596EA6D4DE73}" destId="{1685A484-014F-41E9-8F0B-ADF977A3EB08}" srcOrd="3" destOrd="0" presId="urn:microsoft.com/office/officeart/2005/8/layout/process1"/>
    <dgm:cxn modelId="{ACEA2D30-A624-4B15-92CD-55B1A407BD5A}" type="presParOf" srcId="{1685A484-014F-41E9-8F0B-ADF977A3EB08}" destId="{3AFBD217-D001-47F2-A8DD-63A8B9779F37}" srcOrd="0" destOrd="0" presId="urn:microsoft.com/office/officeart/2005/8/layout/process1"/>
    <dgm:cxn modelId="{57BE695E-4DEF-4C20-AF87-70EDA38CF680}" type="presParOf" srcId="{3C0F2008-A9BF-418E-9951-596EA6D4DE73}" destId="{BAB16187-3465-42A9-B2B1-7D1F114D2EBB}" srcOrd="4" destOrd="0" presId="urn:microsoft.com/office/officeart/2005/8/layout/process1"/>
    <dgm:cxn modelId="{F53B2022-36FB-4450-B32F-7B6DF0DC11A4}" type="presParOf" srcId="{3C0F2008-A9BF-418E-9951-596EA6D4DE73}" destId="{F392F7E3-4CF0-4BDC-89A7-10ED41683C7B}" srcOrd="5" destOrd="0" presId="urn:microsoft.com/office/officeart/2005/8/layout/process1"/>
    <dgm:cxn modelId="{FA060CF7-250E-46D7-95E3-39C0D44392B3}" type="presParOf" srcId="{F392F7E3-4CF0-4BDC-89A7-10ED41683C7B}" destId="{0B147251-89E7-4D58-A15E-B3E81D833578}" srcOrd="0" destOrd="0" presId="urn:microsoft.com/office/officeart/2005/8/layout/process1"/>
    <dgm:cxn modelId="{3F6D4212-61B3-4844-AB6F-99305C707D23}" type="presParOf" srcId="{3C0F2008-A9BF-418E-9951-596EA6D4DE73}" destId="{D96B245E-CCB5-4ABD-AB94-F05207491903}" srcOrd="6" destOrd="0" presId="urn:microsoft.com/office/officeart/2005/8/layout/process1"/>
    <dgm:cxn modelId="{28E6B3F2-53CE-4822-A212-782EC9C425FB}" type="presParOf" srcId="{3C0F2008-A9BF-418E-9951-596EA6D4DE73}" destId="{6A0BB70F-2511-4B28-98B5-9B4626D52A02}" srcOrd="7" destOrd="0" presId="urn:microsoft.com/office/officeart/2005/8/layout/process1"/>
    <dgm:cxn modelId="{DE5A3C92-2ADC-4AD3-9B7F-1EC71C3439C7}" type="presParOf" srcId="{6A0BB70F-2511-4B28-98B5-9B4626D52A02}" destId="{31C6D3E9-1675-4B39-83AE-4A758F02E288}" srcOrd="0" destOrd="0" presId="urn:microsoft.com/office/officeart/2005/8/layout/process1"/>
    <dgm:cxn modelId="{92E989E3-6781-4402-BDBF-05B7A4FA2DD6}" type="presParOf" srcId="{3C0F2008-A9BF-418E-9951-596EA6D4DE73}" destId="{76845CAA-9457-4C44-BE9B-BEBB0D15B773}" srcOrd="8" destOrd="0" presId="urn:microsoft.com/office/officeart/2005/8/layout/process1"/>
    <dgm:cxn modelId="{FB6C7444-7337-43CE-9E58-144276EAE8D2}" type="presParOf" srcId="{3C0F2008-A9BF-418E-9951-596EA6D4DE73}" destId="{CE28B65B-224F-4F7C-94CC-0F29101BF526}" srcOrd="9" destOrd="0" presId="urn:microsoft.com/office/officeart/2005/8/layout/process1"/>
    <dgm:cxn modelId="{A2815268-1D5A-4AD7-963D-6999CF31E6B4}" type="presParOf" srcId="{CE28B65B-224F-4F7C-94CC-0F29101BF526}" destId="{139FA5C4-D75B-447B-B68A-1DDAB6B63261}" srcOrd="0" destOrd="0" presId="urn:microsoft.com/office/officeart/2005/8/layout/process1"/>
    <dgm:cxn modelId="{900C42CE-31FC-4815-B7E7-56C3C215F36A}" type="presParOf" srcId="{3C0F2008-A9BF-418E-9951-596EA6D4DE73}" destId="{10FD4401-5C10-4DAF-B4F7-14C9539FC559}"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7DC15A-F7BF-44F9-BA76-A4C661F638D5}" type="doc">
      <dgm:prSet loTypeId="urn:microsoft.com/office/officeart/2005/8/layout/cycle2" loCatId="cycle" qsTypeId="urn:microsoft.com/office/officeart/2005/8/quickstyle/simple5" qsCatId="simple" csTypeId="urn:microsoft.com/office/officeart/2005/8/colors/colorful4" csCatId="colorful" phldr="1"/>
      <dgm:spPr/>
      <dgm:t>
        <a:bodyPr/>
        <a:lstStyle/>
        <a:p>
          <a:endParaRPr lang="en-US"/>
        </a:p>
      </dgm:t>
    </dgm:pt>
    <dgm:pt modelId="{0CEBF1F4-0BEF-4DA4-AB0B-C39D3FB7DE33}">
      <dgm:prSet phldrT="[Text]" custT="1"/>
      <dgm:spPr/>
      <dgm:t>
        <a:bodyPr/>
        <a:lstStyle/>
        <a:p>
          <a:r>
            <a:rPr lang="en-US" sz="2400" b="0" cap="none" spc="0" dirty="0" smtClean="0">
              <a:ln w="0"/>
              <a:solidFill>
                <a:schemeClr val="tx1"/>
              </a:solidFill>
              <a:effectLst>
                <a:outerShdw blurRad="38100" dist="19050" dir="2700000" algn="tl" rotWithShape="0">
                  <a:schemeClr val="dk1">
                    <a:alpha val="40000"/>
                  </a:schemeClr>
                </a:outerShdw>
              </a:effectLst>
            </a:rPr>
            <a:t>Born in 1795</a:t>
          </a:r>
          <a:endParaRPr lang="en-US" sz="2400" b="0" cap="none" spc="0" dirty="0">
            <a:ln w="0"/>
            <a:solidFill>
              <a:schemeClr val="tx1"/>
            </a:solidFill>
            <a:effectLst>
              <a:outerShdw blurRad="38100" dist="19050" dir="2700000" algn="tl" rotWithShape="0">
                <a:schemeClr val="dk1">
                  <a:alpha val="40000"/>
                </a:schemeClr>
              </a:outerShdw>
            </a:effectLst>
          </a:endParaRPr>
        </a:p>
      </dgm:t>
    </dgm:pt>
    <dgm:pt modelId="{16121624-CC5B-4D70-96C8-C52021F499FE}" type="parTrans" cxnId="{784CE4EA-8931-4D88-8EEE-8E2CEB0B16F0}">
      <dgm:prSet/>
      <dgm:spPr/>
      <dgm:t>
        <a:bodyPr/>
        <a:lstStyle/>
        <a:p>
          <a:endParaRPr lang="en-US">
            <a:solidFill>
              <a:schemeClr val="tx1"/>
            </a:solidFill>
          </a:endParaRPr>
        </a:p>
      </dgm:t>
    </dgm:pt>
    <dgm:pt modelId="{CE427514-92B5-4338-ABC4-C929924F7972}" type="sibTrans" cxnId="{784CE4EA-8931-4D88-8EEE-8E2CEB0B16F0}">
      <dgm:prSet/>
      <dgm:spPr/>
      <dgm:t>
        <a:bodyPr/>
        <a:lstStyle/>
        <a:p>
          <a:endParaRPr lang="en-US">
            <a:solidFill>
              <a:schemeClr val="tx1"/>
            </a:solidFill>
          </a:endParaRPr>
        </a:p>
      </dgm:t>
    </dgm:pt>
    <dgm:pt modelId="{18088929-D8BE-45F1-81B8-AD813B18AFC4}">
      <dgm:prSet phldrT="[Text]" custT="1"/>
      <dgm:spPr>
        <a:solidFill>
          <a:schemeClr val="accent2">
            <a:lumMod val="60000"/>
            <a:lumOff val="40000"/>
          </a:schemeClr>
        </a:solidFill>
      </dgm:spPr>
      <dgm:t>
        <a:bodyPr/>
        <a:lstStyle/>
        <a:p>
          <a:r>
            <a:rPr lang="en-US" sz="2400" b="0" u="sng" cap="none" spc="0" dirty="0" smtClean="0">
              <a:ln w="0"/>
              <a:solidFill>
                <a:schemeClr val="tx1"/>
              </a:solidFill>
              <a:effectLst>
                <a:outerShdw blurRad="38100" dist="19050" dir="2700000" algn="tl" rotWithShape="0">
                  <a:schemeClr val="dk1">
                    <a:alpha val="40000"/>
                  </a:schemeClr>
                </a:outerShdw>
              </a:effectLst>
            </a:rPr>
            <a:t>London,</a:t>
          </a:r>
          <a:r>
            <a:rPr lang="en-US" sz="2400" b="0" u="sng" cap="none" spc="0" baseline="0" dirty="0" smtClean="0">
              <a:ln w="0"/>
              <a:solidFill>
                <a:schemeClr val="tx1"/>
              </a:solidFill>
              <a:effectLst>
                <a:outerShdw blurRad="38100" dist="19050" dir="2700000" algn="tl" rotWithShape="0">
                  <a:schemeClr val="dk1">
                    <a:alpha val="40000"/>
                  </a:schemeClr>
                </a:outerShdw>
              </a:effectLst>
            </a:rPr>
            <a:t> UK</a:t>
          </a:r>
          <a:endParaRPr lang="en-US" sz="2400" b="0" u="sng" cap="none" spc="0" dirty="0">
            <a:ln w="0"/>
            <a:solidFill>
              <a:schemeClr val="tx1"/>
            </a:solidFill>
            <a:effectLst>
              <a:outerShdw blurRad="38100" dist="19050" dir="2700000" algn="tl" rotWithShape="0">
                <a:schemeClr val="dk1">
                  <a:alpha val="40000"/>
                </a:schemeClr>
              </a:outerShdw>
            </a:effectLst>
          </a:endParaRPr>
        </a:p>
      </dgm:t>
    </dgm:pt>
    <dgm:pt modelId="{A8E5F779-907A-460C-9ED4-A7974453DC2F}" type="parTrans" cxnId="{DD474A15-CD31-480D-BB39-899635A6A649}">
      <dgm:prSet/>
      <dgm:spPr/>
      <dgm:t>
        <a:bodyPr/>
        <a:lstStyle/>
        <a:p>
          <a:endParaRPr lang="en-US">
            <a:solidFill>
              <a:schemeClr val="tx1"/>
            </a:solidFill>
          </a:endParaRPr>
        </a:p>
      </dgm:t>
    </dgm:pt>
    <dgm:pt modelId="{F230EA8A-1BB7-4A52-AACD-47F6C8B5717C}" type="sibTrans" cxnId="{DD474A15-CD31-480D-BB39-899635A6A649}">
      <dgm:prSet/>
      <dgm:spPr/>
      <dgm:t>
        <a:bodyPr/>
        <a:lstStyle/>
        <a:p>
          <a:endParaRPr lang="en-US">
            <a:solidFill>
              <a:schemeClr val="tx1"/>
            </a:solidFill>
          </a:endParaRPr>
        </a:p>
      </dgm:t>
    </dgm:pt>
    <dgm:pt modelId="{475428DA-267A-4A19-9875-95A2CB0238B6}">
      <dgm:prSet phldrT="[Text]" custT="1"/>
      <dgm:spPr/>
      <dgm:t>
        <a:bodyPr/>
        <a:lstStyle/>
        <a:p>
          <a:r>
            <a:rPr lang="en-US" sz="2400" b="0" cap="none" spc="0" dirty="0" smtClean="0">
              <a:ln w="0"/>
              <a:solidFill>
                <a:schemeClr val="tx1"/>
              </a:solidFill>
              <a:effectLst>
                <a:outerShdw blurRad="38100" dist="19050" dir="2700000" algn="tl" rotWithShape="0">
                  <a:schemeClr val="dk1">
                    <a:alpha val="40000"/>
                  </a:schemeClr>
                </a:outerShdw>
              </a:effectLst>
            </a:rPr>
            <a:t>Died in 1821 in Rome, Italy</a:t>
          </a:r>
          <a:endParaRPr lang="en-US" sz="2400" b="0" cap="none" spc="0" dirty="0">
            <a:ln w="0"/>
            <a:solidFill>
              <a:schemeClr val="tx1"/>
            </a:solidFill>
            <a:effectLst>
              <a:outerShdw blurRad="38100" dist="19050" dir="2700000" algn="tl" rotWithShape="0">
                <a:schemeClr val="dk1">
                  <a:alpha val="40000"/>
                </a:schemeClr>
              </a:outerShdw>
            </a:effectLst>
          </a:endParaRPr>
        </a:p>
      </dgm:t>
    </dgm:pt>
    <dgm:pt modelId="{1CC61A43-6819-44FF-9B87-E235C2658AF3}" type="parTrans" cxnId="{15CA4C40-05D9-4670-9885-1727F8D6D3AB}">
      <dgm:prSet/>
      <dgm:spPr/>
      <dgm:t>
        <a:bodyPr/>
        <a:lstStyle/>
        <a:p>
          <a:endParaRPr lang="en-US">
            <a:solidFill>
              <a:schemeClr val="tx1"/>
            </a:solidFill>
          </a:endParaRPr>
        </a:p>
      </dgm:t>
    </dgm:pt>
    <dgm:pt modelId="{FF116B7E-0F4A-48B4-8825-17A49D2CF0EF}" type="sibTrans" cxnId="{15CA4C40-05D9-4670-9885-1727F8D6D3AB}">
      <dgm:prSet/>
      <dgm:spPr/>
      <dgm:t>
        <a:bodyPr/>
        <a:lstStyle/>
        <a:p>
          <a:endParaRPr lang="en-US">
            <a:solidFill>
              <a:schemeClr val="tx1"/>
            </a:solidFill>
          </a:endParaRPr>
        </a:p>
      </dgm:t>
    </dgm:pt>
    <dgm:pt modelId="{9E928126-1A9A-4317-A1A3-0E7F3F0FDBD6}">
      <dgm:prSet phldrT="[Text]" custT="1"/>
      <dgm:spPr/>
      <dgm:t>
        <a:bodyPr/>
        <a:lstStyle/>
        <a:p>
          <a:r>
            <a:rPr lang="en-US" sz="2000" b="0" i="0" dirty="0" smtClean="0"/>
            <a:t>An English Romantic poet </a:t>
          </a:r>
          <a:endParaRPr lang="en-US" sz="2000" b="0" cap="none" spc="0" dirty="0">
            <a:ln w="0"/>
            <a:solidFill>
              <a:schemeClr val="tx1"/>
            </a:solidFill>
            <a:effectLst>
              <a:outerShdw blurRad="38100" dist="19050" dir="2700000" algn="tl" rotWithShape="0">
                <a:schemeClr val="dk1">
                  <a:alpha val="40000"/>
                </a:schemeClr>
              </a:outerShdw>
            </a:effectLst>
          </a:endParaRPr>
        </a:p>
      </dgm:t>
    </dgm:pt>
    <dgm:pt modelId="{7837B9BA-36FE-4CF8-AF3D-48DE0A3E8E8E}" type="parTrans" cxnId="{5036D82F-C6D1-4318-8C9A-99A5E64DCBFA}">
      <dgm:prSet/>
      <dgm:spPr/>
      <dgm:t>
        <a:bodyPr/>
        <a:lstStyle/>
        <a:p>
          <a:endParaRPr lang="en-US">
            <a:solidFill>
              <a:schemeClr val="tx1"/>
            </a:solidFill>
          </a:endParaRPr>
        </a:p>
      </dgm:t>
    </dgm:pt>
    <dgm:pt modelId="{248F14C4-BE5D-4F53-B44B-09E5D2AF56A0}" type="sibTrans" cxnId="{5036D82F-C6D1-4318-8C9A-99A5E64DCBFA}">
      <dgm:prSet/>
      <dgm:spPr/>
      <dgm:t>
        <a:bodyPr/>
        <a:lstStyle/>
        <a:p>
          <a:endParaRPr lang="en-US">
            <a:solidFill>
              <a:schemeClr val="tx1"/>
            </a:solidFill>
          </a:endParaRPr>
        </a:p>
      </dgm:t>
    </dgm:pt>
    <dgm:pt modelId="{61692748-11BF-408E-8EE5-0539F4795E22}">
      <dgm:prSet custT="1"/>
      <dgm:spPr/>
      <dgm:t>
        <a:bodyPr/>
        <a:lstStyle/>
        <a:p>
          <a:r>
            <a:rPr lang="en-US" sz="2000" b="0" i="0" dirty="0" smtClean="0">
              <a:solidFill>
                <a:schemeClr val="tx1"/>
              </a:solidFill>
            </a:rPr>
            <a:t>"Ode on a Grecian Urn”, a famous poem</a:t>
          </a:r>
          <a:endParaRPr lang="en-US" sz="2000" b="0" i="0" dirty="0">
            <a:solidFill>
              <a:schemeClr val="tx1"/>
            </a:solidFill>
          </a:endParaRPr>
        </a:p>
      </dgm:t>
    </dgm:pt>
    <dgm:pt modelId="{9B43E36D-A4E8-4EE8-8F9B-EE8523BEC9C6}" type="parTrans" cxnId="{01FD71B5-6521-416D-A0AA-E70031EB7B7C}">
      <dgm:prSet/>
      <dgm:spPr/>
      <dgm:t>
        <a:bodyPr/>
        <a:lstStyle/>
        <a:p>
          <a:endParaRPr lang="en-US">
            <a:solidFill>
              <a:schemeClr val="tx1"/>
            </a:solidFill>
          </a:endParaRPr>
        </a:p>
      </dgm:t>
    </dgm:pt>
    <dgm:pt modelId="{BC93C479-D084-48E2-A1A0-FB8D416B105F}" type="sibTrans" cxnId="{01FD71B5-6521-416D-A0AA-E70031EB7B7C}">
      <dgm:prSet/>
      <dgm:spPr/>
      <dgm:t>
        <a:bodyPr/>
        <a:lstStyle/>
        <a:p>
          <a:endParaRPr lang="en-US">
            <a:solidFill>
              <a:schemeClr val="tx1"/>
            </a:solidFill>
          </a:endParaRPr>
        </a:p>
      </dgm:t>
    </dgm:pt>
    <dgm:pt modelId="{5B57A445-6DF5-43B3-861B-D7D962171B8E}" type="pres">
      <dgm:prSet presAssocID="{A37DC15A-F7BF-44F9-BA76-A4C661F638D5}" presName="cycle" presStyleCnt="0">
        <dgm:presLayoutVars>
          <dgm:dir/>
          <dgm:resizeHandles val="exact"/>
        </dgm:presLayoutVars>
      </dgm:prSet>
      <dgm:spPr/>
      <dgm:t>
        <a:bodyPr/>
        <a:lstStyle/>
        <a:p>
          <a:endParaRPr lang="en-US"/>
        </a:p>
      </dgm:t>
    </dgm:pt>
    <dgm:pt modelId="{DA5E2C92-3944-4BED-9FA0-2BFD49CD39C4}" type="pres">
      <dgm:prSet presAssocID="{0CEBF1F4-0BEF-4DA4-AB0B-C39D3FB7DE33}" presName="node" presStyleLbl="node1" presStyleIdx="0" presStyleCnt="5" custScaleX="104535" custScaleY="110797">
        <dgm:presLayoutVars>
          <dgm:bulletEnabled val="1"/>
        </dgm:presLayoutVars>
      </dgm:prSet>
      <dgm:spPr/>
      <dgm:t>
        <a:bodyPr/>
        <a:lstStyle/>
        <a:p>
          <a:endParaRPr lang="en-US"/>
        </a:p>
      </dgm:t>
    </dgm:pt>
    <dgm:pt modelId="{481C4E7A-AE29-4AB1-B6BC-0585E9EA6B9D}" type="pres">
      <dgm:prSet presAssocID="{CE427514-92B5-4338-ABC4-C929924F7972}" presName="sibTrans" presStyleLbl="sibTrans2D1" presStyleIdx="0" presStyleCnt="5"/>
      <dgm:spPr/>
      <dgm:t>
        <a:bodyPr/>
        <a:lstStyle/>
        <a:p>
          <a:endParaRPr lang="en-US"/>
        </a:p>
      </dgm:t>
    </dgm:pt>
    <dgm:pt modelId="{2E7D3C9D-D447-4A30-B0A8-7CD6C2B90B06}" type="pres">
      <dgm:prSet presAssocID="{CE427514-92B5-4338-ABC4-C929924F7972}" presName="connectorText" presStyleLbl="sibTrans2D1" presStyleIdx="0" presStyleCnt="5"/>
      <dgm:spPr/>
      <dgm:t>
        <a:bodyPr/>
        <a:lstStyle/>
        <a:p>
          <a:endParaRPr lang="en-US"/>
        </a:p>
      </dgm:t>
    </dgm:pt>
    <dgm:pt modelId="{68EF55E0-0392-4F95-B24E-22C1BC59E70A}" type="pres">
      <dgm:prSet presAssocID="{18088929-D8BE-45F1-81B8-AD813B18AFC4}" presName="node" presStyleLbl="node1" presStyleIdx="1" presStyleCnt="5" custScaleX="117221" custScaleY="124411">
        <dgm:presLayoutVars>
          <dgm:bulletEnabled val="1"/>
        </dgm:presLayoutVars>
      </dgm:prSet>
      <dgm:spPr/>
      <dgm:t>
        <a:bodyPr/>
        <a:lstStyle/>
        <a:p>
          <a:endParaRPr lang="en-US"/>
        </a:p>
      </dgm:t>
    </dgm:pt>
    <dgm:pt modelId="{633924A2-02F1-4B27-981F-307610802401}" type="pres">
      <dgm:prSet presAssocID="{F230EA8A-1BB7-4A52-AACD-47F6C8B5717C}" presName="sibTrans" presStyleLbl="sibTrans2D1" presStyleIdx="1" presStyleCnt="5"/>
      <dgm:spPr/>
      <dgm:t>
        <a:bodyPr/>
        <a:lstStyle/>
        <a:p>
          <a:endParaRPr lang="en-US"/>
        </a:p>
      </dgm:t>
    </dgm:pt>
    <dgm:pt modelId="{63CB2FDF-935D-48CE-9E6A-E8CE90544F80}" type="pres">
      <dgm:prSet presAssocID="{F230EA8A-1BB7-4A52-AACD-47F6C8B5717C}" presName="connectorText" presStyleLbl="sibTrans2D1" presStyleIdx="1" presStyleCnt="5"/>
      <dgm:spPr/>
      <dgm:t>
        <a:bodyPr/>
        <a:lstStyle/>
        <a:p>
          <a:endParaRPr lang="en-US"/>
        </a:p>
      </dgm:t>
    </dgm:pt>
    <dgm:pt modelId="{CF57125D-5C0F-4D21-8668-3E4455549942}" type="pres">
      <dgm:prSet presAssocID="{61692748-11BF-408E-8EE5-0539F4795E22}" presName="node" presStyleLbl="node1" presStyleIdx="2" presStyleCnt="5" custScaleX="108356" custScaleY="122051">
        <dgm:presLayoutVars>
          <dgm:bulletEnabled val="1"/>
        </dgm:presLayoutVars>
      </dgm:prSet>
      <dgm:spPr/>
      <dgm:t>
        <a:bodyPr/>
        <a:lstStyle/>
        <a:p>
          <a:endParaRPr lang="en-US"/>
        </a:p>
      </dgm:t>
    </dgm:pt>
    <dgm:pt modelId="{BD29C62D-490E-4350-88B8-575BAEA2A256}" type="pres">
      <dgm:prSet presAssocID="{BC93C479-D084-48E2-A1A0-FB8D416B105F}" presName="sibTrans" presStyleLbl="sibTrans2D1" presStyleIdx="2" presStyleCnt="5"/>
      <dgm:spPr/>
      <dgm:t>
        <a:bodyPr/>
        <a:lstStyle/>
        <a:p>
          <a:endParaRPr lang="en-US"/>
        </a:p>
      </dgm:t>
    </dgm:pt>
    <dgm:pt modelId="{548138AE-7273-4AFC-A69F-795676191815}" type="pres">
      <dgm:prSet presAssocID="{BC93C479-D084-48E2-A1A0-FB8D416B105F}" presName="connectorText" presStyleLbl="sibTrans2D1" presStyleIdx="2" presStyleCnt="5"/>
      <dgm:spPr/>
      <dgm:t>
        <a:bodyPr/>
        <a:lstStyle/>
        <a:p>
          <a:endParaRPr lang="en-US"/>
        </a:p>
      </dgm:t>
    </dgm:pt>
    <dgm:pt modelId="{24857F54-C598-4ADE-9E12-44A26B59A43F}" type="pres">
      <dgm:prSet presAssocID="{475428DA-267A-4A19-9875-95A2CB0238B6}" presName="node" presStyleLbl="node1" presStyleIdx="3" presStyleCnt="5" custScaleX="101337" custScaleY="116130">
        <dgm:presLayoutVars>
          <dgm:bulletEnabled val="1"/>
        </dgm:presLayoutVars>
      </dgm:prSet>
      <dgm:spPr/>
      <dgm:t>
        <a:bodyPr/>
        <a:lstStyle/>
        <a:p>
          <a:endParaRPr lang="en-US"/>
        </a:p>
      </dgm:t>
    </dgm:pt>
    <dgm:pt modelId="{9F55018F-2B39-4111-BAAC-51A085B7903C}" type="pres">
      <dgm:prSet presAssocID="{FF116B7E-0F4A-48B4-8825-17A49D2CF0EF}" presName="sibTrans" presStyleLbl="sibTrans2D1" presStyleIdx="3" presStyleCnt="5"/>
      <dgm:spPr/>
      <dgm:t>
        <a:bodyPr/>
        <a:lstStyle/>
        <a:p>
          <a:endParaRPr lang="en-US"/>
        </a:p>
      </dgm:t>
    </dgm:pt>
    <dgm:pt modelId="{45B34885-FA14-4AEC-B941-9234D631965F}" type="pres">
      <dgm:prSet presAssocID="{FF116B7E-0F4A-48B4-8825-17A49D2CF0EF}" presName="connectorText" presStyleLbl="sibTrans2D1" presStyleIdx="3" presStyleCnt="5"/>
      <dgm:spPr/>
      <dgm:t>
        <a:bodyPr/>
        <a:lstStyle/>
        <a:p>
          <a:endParaRPr lang="en-US"/>
        </a:p>
      </dgm:t>
    </dgm:pt>
    <dgm:pt modelId="{D1E8BA97-B16B-4194-9C68-F18E151DF2AA}" type="pres">
      <dgm:prSet presAssocID="{9E928126-1A9A-4317-A1A3-0E7F3F0FDBD6}" presName="node" presStyleLbl="node1" presStyleIdx="4" presStyleCnt="5" custScaleX="105115" custScaleY="116812">
        <dgm:presLayoutVars>
          <dgm:bulletEnabled val="1"/>
        </dgm:presLayoutVars>
      </dgm:prSet>
      <dgm:spPr/>
      <dgm:t>
        <a:bodyPr/>
        <a:lstStyle/>
        <a:p>
          <a:endParaRPr lang="en-US"/>
        </a:p>
      </dgm:t>
    </dgm:pt>
    <dgm:pt modelId="{B19FC4B8-D7A4-4A37-91DF-97A0C6E73AD2}" type="pres">
      <dgm:prSet presAssocID="{248F14C4-BE5D-4F53-B44B-09E5D2AF56A0}" presName="sibTrans" presStyleLbl="sibTrans2D1" presStyleIdx="4" presStyleCnt="5"/>
      <dgm:spPr/>
      <dgm:t>
        <a:bodyPr/>
        <a:lstStyle/>
        <a:p>
          <a:endParaRPr lang="en-US"/>
        </a:p>
      </dgm:t>
    </dgm:pt>
    <dgm:pt modelId="{516C6A3C-8053-4D12-8D71-56AAFB89D7FF}" type="pres">
      <dgm:prSet presAssocID="{248F14C4-BE5D-4F53-B44B-09E5D2AF56A0}" presName="connectorText" presStyleLbl="sibTrans2D1" presStyleIdx="4" presStyleCnt="5"/>
      <dgm:spPr/>
      <dgm:t>
        <a:bodyPr/>
        <a:lstStyle/>
        <a:p>
          <a:endParaRPr lang="en-US"/>
        </a:p>
      </dgm:t>
    </dgm:pt>
  </dgm:ptLst>
  <dgm:cxnLst>
    <dgm:cxn modelId="{1F44F8D7-0263-4E89-89DC-8A98F4711D6C}" type="presOf" srcId="{18088929-D8BE-45F1-81B8-AD813B18AFC4}" destId="{68EF55E0-0392-4F95-B24E-22C1BC59E70A}" srcOrd="0" destOrd="0" presId="urn:microsoft.com/office/officeart/2005/8/layout/cycle2"/>
    <dgm:cxn modelId="{5036D82F-C6D1-4318-8C9A-99A5E64DCBFA}" srcId="{A37DC15A-F7BF-44F9-BA76-A4C661F638D5}" destId="{9E928126-1A9A-4317-A1A3-0E7F3F0FDBD6}" srcOrd="4" destOrd="0" parTransId="{7837B9BA-36FE-4CF8-AF3D-48DE0A3E8E8E}" sibTransId="{248F14C4-BE5D-4F53-B44B-09E5D2AF56A0}"/>
    <dgm:cxn modelId="{DE2AE561-BEF3-4DCC-8C3C-FD0585761E60}" type="presOf" srcId="{61692748-11BF-408E-8EE5-0539F4795E22}" destId="{CF57125D-5C0F-4D21-8668-3E4455549942}" srcOrd="0" destOrd="0" presId="urn:microsoft.com/office/officeart/2005/8/layout/cycle2"/>
    <dgm:cxn modelId="{714F909B-0738-4C3B-BC96-C59CD9D9636C}" type="presOf" srcId="{CE427514-92B5-4338-ABC4-C929924F7972}" destId="{2E7D3C9D-D447-4A30-B0A8-7CD6C2B90B06}" srcOrd="1" destOrd="0" presId="urn:microsoft.com/office/officeart/2005/8/layout/cycle2"/>
    <dgm:cxn modelId="{A23B5479-B7B2-4DC7-8190-D46CD74BCD02}" type="presOf" srcId="{CE427514-92B5-4338-ABC4-C929924F7972}" destId="{481C4E7A-AE29-4AB1-B6BC-0585E9EA6B9D}" srcOrd="0" destOrd="0" presId="urn:microsoft.com/office/officeart/2005/8/layout/cycle2"/>
    <dgm:cxn modelId="{01FD71B5-6521-416D-A0AA-E70031EB7B7C}" srcId="{A37DC15A-F7BF-44F9-BA76-A4C661F638D5}" destId="{61692748-11BF-408E-8EE5-0539F4795E22}" srcOrd="2" destOrd="0" parTransId="{9B43E36D-A4E8-4EE8-8F9B-EE8523BEC9C6}" sibTransId="{BC93C479-D084-48E2-A1A0-FB8D416B105F}"/>
    <dgm:cxn modelId="{C76ABBB4-CEC3-42EE-83BE-3AB777981769}" type="presOf" srcId="{FF116B7E-0F4A-48B4-8825-17A49D2CF0EF}" destId="{9F55018F-2B39-4111-BAAC-51A085B7903C}" srcOrd="0" destOrd="0" presId="urn:microsoft.com/office/officeart/2005/8/layout/cycle2"/>
    <dgm:cxn modelId="{559DB1A5-49AF-489E-8A84-A7868B233158}" type="presOf" srcId="{248F14C4-BE5D-4F53-B44B-09E5D2AF56A0}" destId="{B19FC4B8-D7A4-4A37-91DF-97A0C6E73AD2}" srcOrd="0" destOrd="0" presId="urn:microsoft.com/office/officeart/2005/8/layout/cycle2"/>
    <dgm:cxn modelId="{345CA07F-E67A-472C-AE35-70C4E7CF51A9}" type="presOf" srcId="{BC93C479-D084-48E2-A1A0-FB8D416B105F}" destId="{548138AE-7273-4AFC-A69F-795676191815}" srcOrd="1" destOrd="0" presId="urn:microsoft.com/office/officeart/2005/8/layout/cycle2"/>
    <dgm:cxn modelId="{350AAA0B-63DF-4174-967B-7DC874E82B8D}" type="presOf" srcId="{F230EA8A-1BB7-4A52-AACD-47F6C8B5717C}" destId="{63CB2FDF-935D-48CE-9E6A-E8CE90544F80}" srcOrd="1" destOrd="0" presId="urn:microsoft.com/office/officeart/2005/8/layout/cycle2"/>
    <dgm:cxn modelId="{F200CBFD-1275-419E-91A0-1186525B2D00}" type="presOf" srcId="{248F14C4-BE5D-4F53-B44B-09E5D2AF56A0}" destId="{516C6A3C-8053-4D12-8D71-56AAFB89D7FF}" srcOrd="1" destOrd="0" presId="urn:microsoft.com/office/officeart/2005/8/layout/cycle2"/>
    <dgm:cxn modelId="{DD474A15-CD31-480D-BB39-899635A6A649}" srcId="{A37DC15A-F7BF-44F9-BA76-A4C661F638D5}" destId="{18088929-D8BE-45F1-81B8-AD813B18AFC4}" srcOrd="1" destOrd="0" parTransId="{A8E5F779-907A-460C-9ED4-A7974453DC2F}" sibTransId="{F230EA8A-1BB7-4A52-AACD-47F6C8B5717C}"/>
    <dgm:cxn modelId="{D60A4012-0494-42DE-9855-C542E0BE8AC5}" type="presOf" srcId="{BC93C479-D084-48E2-A1A0-FB8D416B105F}" destId="{BD29C62D-490E-4350-88B8-575BAEA2A256}" srcOrd="0" destOrd="0" presId="urn:microsoft.com/office/officeart/2005/8/layout/cycle2"/>
    <dgm:cxn modelId="{784CE4EA-8931-4D88-8EEE-8E2CEB0B16F0}" srcId="{A37DC15A-F7BF-44F9-BA76-A4C661F638D5}" destId="{0CEBF1F4-0BEF-4DA4-AB0B-C39D3FB7DE33}" srcOrd="0" destOrd="0" parTransId="{16121624-CC5B-4D70-96C8-C52021F499FE}" sibTransId="{CE427514-92B5-4338-ABC4-C929924F7972}"/>
    <dgm:cxn modelId="{D58906CF-8AE4-4917-98BA-8EE6B0DE9D89}" type="presOf" srcId="{F230EA8A-1BB7-4A52-AACD-47F6C8B5717C}" destId="{633924A2-02F1-4B27-981F-307610802401}" srcOrd="0" destOrd="0" presId="urn:microsoft.com/office/officeart/2005/8/layout/cycle2"/>
    <dgm:cxn modelId="{3E6AAA8B-F922-4D41-85FB-55782E081D56}" type="presOf" srcId="{FF116B7E-0F4A-48B4-8825-17A49D2CF0EF}" destId="{45B34885-FA14-4AEC-B941-9234D631965F}" srcOrd="1" destOrd="0" presId="urn:microsoft.com/office/officeart/2005/8/layout/cycle2"/>
    <dgm:cxn modelId="{524798BE-C6B3-467B-A8E2-F114DF9E780D}" type="presOf" srcId="{0CEBF1F4-0BEF-4DA4-AB0B-C39D3FB7DE33}" destId="{DA5E2C92-3944-4BED-9FA0-2BFD49CD39C4}" srcOrd="0" destOrd="0" presId="urn:microsoft.com/office/officeart/2005/8/layout/cycle2"/>
    <dgm:cxn modelId="{B1E9982D-3B1C-420A-A4ED-27BB4B7CECAB}" type="presOf" srcId="{9E928126-1A9A-4317-A1A3-0E7F3F0FDBD6}" destId="{D1E8BA97-B16B-4194-9C68-F18E151DF2AA}" srcOrd="0" destOrd="0" presId="urn:microsoft.com/office/officeart/2005/8/layout/cycle2"/>
    <dgm:cxn modelId="{15CA4C40-05D9-4670-9885-1727F8D6D3AB}" srcId="{A37DC15A-F7BF-44F9-BA76-A4C661F638D5}" destId="{475428DA-267A-4A19-9875-95A2CB0238B6}" srcOrd="3" destOrd="0" parTransId="{1CC61A43-6819-44FF-9B87-E235C2658AF3}" sibTransId="{FF116B7E-0F4A-48B4-8825-17A49D2CF0EF}"/>
    <dgm:cxn modelId="{3C7BEBC5-13E7-4ABD-9496-570CC6C49E67}" type="presOf" srcId="{A37DC15A-F7BF-44F9-BA76-A4C661F638D5}" destId="{5B57A445-6DF5-43B3-861B-D7D962171B8E}" srcOrd="0" destOrd="0" presId="urn:microsoft.com/office/officeart/2005/8/layout/cycle2"/>
    <dgm:cxn modelId="{977FDE99-4F83-4998-8FEF-CAA8E9090EF6}" type="presOf" srcId="{475428DA-267A-4A19-9875-95A2CB0238B6}" destId="{24857F54-C598-4ADE-9E12-44A26B59A43F}" srcOrd="0" destOrd="0" presId="urn:microsoft.com/office/officeart/2005/8/layout/cycle2"/>
    <dgm:cxn modelId="{439DFFD2-5994-4C19-82F1-F1207440C32E}" type="presParOf" srcId="{5B57A445-6DF5-43B3-861B-D7D962171B8E}" destId="{DA5E2C92-3944-4BED-9FA0-2BFD49CD39C4}" srcOrd="0" destOrd="0" presId="urn:microsoft.com/office/officeart/2005/8/layout/cycle2"/>
    <dgm:cxn modelId="{B7B5CE8B-0AAB-4981-9ABA-E51F536BF747}" type="presParOf" srcId="{5B57A445-6DF5-43B3-861B-D7D962171B8E}" destId="{481C4E7A-AE29-4AB1-B6BC-0585E9EA6B9D}" srcOrd="1" destOrd="0" presId="urn:microsoft.com/office/officeart/2005/8/layout/cycle2"/>
    <dgm:cxn modelId="{87964661-9C7E-4B3F-9E4D-D8FFBC97E1D2}" type="presParOf" srcId="{481C4E7A-AE29-4AB1-B6BC-0585E9EA6B9D}" destId="{2E7D3C9D-D447-4A30-B0A8-7CD6C2B90B06}" srcOrd="0" destOrd="0" presId="urn:microsoft.com/office/officeart/2005/8/layout/cycle2"/>
    <dgm:cxn modelId="{7FFDF18A-C5A0-47E4-8D11-3904E9794630}" type="presParOf" srcId="{5B57A445-6DF5-43B3-861B-D7D962171B8E}" destId="{68EF55E0-0392-4F95-B24E-22C1BC59E70A}" srcOrd="2" destOrd="0" presId="urn:microsoft.com/office/officeart/2005/8/layout/cycle2"/>
    <dgm:cxn modelId="{7BB96CBE-85B7-4D31-80D1-5D941194AF67}" type="presParOf" srcId="{5B57A445-6DF5-43B3-861B-D7D962171B8E}" destId="{633924A2-02F1-4B27-981F-307610802401}" srcOrd="3" destOrd="0" presId="urn:microsoft.com/office/officeart/2005/8/layout/cycle2"/>
    <dgm:cxn modelId="{DF3533C8-1D80-4CD8-9ED7-0D76E73D3609}" type="presParOf" srcId="{633924A2-02F1-4B27-981F-307610802401}" destId="{63CB2FDF-935D-48CE-9E6A-E8CE90544F80}" srcOrd="0" destOrd="0" presId="urn:microsoft.com/office/officeart/2005/8/layout/cycle2"/>
    <dgm:cxn modelId="{A37263F5-88A1-4571-AB79-391664C96225}" type="presParOf" srcId="{5B57A445-6DF5-43B3-861B-D7D962171B8E}" destId="{CF57125D-5C0F-4D21-8668-3E4455549942}" srcOrd="4" destOrd="0" presId="urn:microsoft.com/office/officeart/2005/8/layout/cycle2"/>
    <dgm:cxn modelId="{77922B5B-5740-4A39-995D-11D289ADD5DC}" type="presParOf" srcId="{5B57A445-6DF5-43B3-861B-D7D962171B8E}" destId="{BD29C62D-490E-4350-88B8-575BAEA2A256}" srcOrd="5" destOrd="0" presId="urn:microsoft.com/office/officeart/2005/8/layout/cycle2"/>
    <dgm:cxn modelId="{2457E7F7-CA4D-4014-8D73-CFFA065F9179}" type="presParOf" srcId="{BD29C62D-490E-4350-88B8-575BAEA2A256}" destId="{548138AE-7273-4AFC-A69F-795676191815}" srcOrd="0" destOrd="0" presId="urn:microsoft.com/office/officeart/2005/8/layout/cycle2"/>
    <dgm:cxn modelId="{4077D464-DDD3-4E01-A8A4-E8E1902BF30C}" type="presParOf" srcId="{5B57A445-6DF5-43B3-861B-D7D962171B8E}" destId="{24857F54-C598-4ADE-9E12-44A26B59A43F}" srcOrd="6" destOrd="0" presId="urn:microsoft.com/office/officeart/2005/8/layout/cycle2"/>
    <dgm:cxn modelId="{659CD726-4992-41D4-A250-65E5AC84287F}" type="presParOf" srcId="{5B57A445-6DF5-43B3-861B-D7D962171B8E}" destId="{9F55018F-2B39-4111-BAAC-51A085B7903C}" srcOrd="7" destOrd="0" presId="urn:microsoft.com/office/officeart/2005/8/layout/cycle2"/>
    <dgm:cxn modelId="{99CC9969-E030-45BF-8E9A-EB53985FEE87}" type="presParOf" srcId="{9F55018F-2B39-4111-BAAC-51A085B7903C}" destId="{45B34885-FA14-4AEC-B941-9234D631965F}" srcOrd="0" destOrd="0" presId="urn:microsoft.com/office/officeart/2005/8/layout/cycle2"/>
    <dgm:cxn modelId="{D57EED08-7109-4865-99FB-88E03AF413BE}" type="presParOf" srcId="{5B57A445-6DF5-43B3-861B-D7D962171B8E}" destId="{D1E8BA97-B16B-4194-9C68-F18E151DF2AA}" srcOrd="8" destOrd="0" presId="urn:microsoft.com/office/officeart/2005/8/layout/cycle2"/>
    <dgm:cxn modelId="{1F0579FE-130D-4073-8908-0E76FDB3F7B2}" type="presParOf" srcId="{5B57A445-6DF5-43B3-861B-D7D962171B8E}" destId="{B19FC4B8-D7A4-4A37-91DF-97A0C6E73AD2}" srcOrd="9" destOrd="0" presId="urn:microsoft.com/office/officeart/2005/8/layout/cycle2"/>
    <dgm:cxn modelId="{8427B949-02B1-4D16-96E3-112C2ABE7FCC}" type="presParOf" srcId="{B19FC4B8-D7A4-4A37-91DF-97A0C6E73AD2}" destId="{516C6A3C-8053-4D12-8D71-56AAFB89D7F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7DC15A-F7BF-44F9-BA76-A4C661F638D5}" type="doc">
      <dgm:prSet loTypeId="urn:microsoft.com/office/officeart/2005/8/layout/cycle2" loCatId="cycle" qsTypeId="urn:microsoft.com/office/officeart/2005/8/quickstyle/simple5" qsCatId="simple" csTypeId="urn:microsoft.com/office/officeart/2005/8/colors/colorful4" csCatId="colorful" phldr="1"/>
      <dgm:spPr/>
      <dgm:t>
        <a:bodyPr/>
        <a:lstStyle/>
        <a:p>
          <a:endParaRPr lang="en-US"/>
        </a:p>
      </dgm:t>
    </dgm:pt>
    <dgm:pt modelId="{0CEBF1F4-0BEF-4DA4-AB0B-C39D3FB7DE33}">
      <dgm:prSet phldrT="[Text]" custT="1"/>
      <dgm:spPr/>
      <dgm:t>
        <a:bodyPr/>
        <a:lstStyle/>
        <a:p>
          <a:r>
            <a:rPr lang="en-US" sz="2400" b="0" cap="none" spc="0" dirty="0" smtClean="0">
              <a:ln w="0"/>
              <a:solidFill>
                <a:schemeClr val="tx1"/>
              </a:solidFill>
              <a:effectLst>
                <a:outerShdw blurRad="38100" dist="19050" dir="2700000" algn="tl" rotWithShape="0">
                  <a:schemeClr val="dk1">
                    <a:alpha val="40000"/>
                  </a:schemeClr>
                </a:outerShdw>
              </a:effectLst>
            </a:rPr>
            <a:t>Born in 1788</a:t>
          </a:r>
          <a:endParaRPr lang="en-US" sz="2400" b="0" cap="none" spc="0" dirty="0">
            <a:ln w="0"/>
            <a:solidFill>
              <a:schemeClr val="tx1"/>
            </a:solidFill>
            <a:effectLst>
              <a:outerShdw blurRad="38100" dist="19050" dir="2700000" algn="tl" rotWithShape="0">
                <a:schemeClr val="dk1">
                  <a:alpha val="40000"/>
                </a:schemeClr>
              </a:outerShdw>
            </a:effectLst>
          </a:endParaRPr>
        </a:p>
      </dgm:t>
    </dgm:pt>
    <dgm:pt modelId="{16121624-CC5B-4D70-96C8-C52021F499FE}" type="parTrans" cxnId="{784CE4EA-8931-4D88-8EEE-8E2CEB0B16F0}">
      <dgm:prSet/>
      <dgm:spPr/>
      <dgm:t>
        <a:bodyPr/>
        <a:lstStyle/>
        <a:p>
          <a:endParaRPr lang="en-US">
            <a:solidFill>
              <a:schemeClr val="tx1"/>
            </a:solidFill>
          </a:endParaRPr>
        </a:p>
      </dgm:t>
    </dgm:pt>
    <dgm:pt modelId="{CE427514-92B5-4338-ABC4-C929924F7972}" type="sibTrans" cxnId="{784CE4EA-8931-4D88-8EEE-8E2CEB0B16F0}">
      <dgm:prSet/>
      <dgm:spPr/>
      <dgm:t>
        <a:bodyPr/>
        <a:lstStyle/>
        <a:p>
          <a:endParaRPr lang="en-US">
            <a:solidFill>
              <a:schemeClr val="tx1"/>
            </a:solidFill>
          </a:endParaRPr>
        </a:p>
      </dgm:t>
    </dgm:pt>
    <dgm:pt modelId="{18088929-D8BE-45F1-81B8-AD813B18AFC4}">
      <dgm:prSet phldrT="[Text]" custT="1"/>
      <dgm:spPr>
        <a:solidFill>
          <a:schemeClr val="accent2">
            <a:lumMod val="60000"/>
            <a:lumOff val="40000"/>
          </a:schemeClr>
        </a:solidFill>
      </dgm:spPr>
      <dgm:t>
        <a:bodyPr/>
        <a:lstStyle/>
        <a:p>
          <a:r>
            <a:rPr lang="en-US" sz="2400" b="0" cap="none" spc="0" dirty="0" smtClean="0">
              <a:ln w="0"/>
              <a:solidFill>
                <a:schemeClr val="tx1"/>
              </a:solidFill>
              <a:effectLst>
                <a:outerShdw blurRad="38100" dist="19050" dir="2700000" algn="tl" rotWithShape="0">
                  <a:schemeClr val="dk1">
                    <a:alpha val="40000"/>
                  </a:schemeClr>
                </a:outerShdw>
              </a:effectLst>
            </a:rPr>
            <a:t>Birth Place-London</a:t>
          </a:r>
          <a:endParaRPr lang="en-US" sz="2400" b="0" cap="none" spc="0" dirty="0">
            <a:ln w="0"/>
            <a:solidFill>
              <a:schemeClr val="tx1"/>
            </a:solidFill>
            <a:effectLst>
              <a:outerShdw blurRad="38100" dist="19050" dir="2700000" algn="tl" rotWithShape="0">
                <a:schemeClr val="dk1">
                  <a:alpha val="40000"/>
                </a:schemeClr>
              </a:outerShdw>
            </a:effectLst>
          </a:endParaRPr>
        </a:p>
      </dgm:t>
    </dgm:pt>
    <dgm:pt modelId="{A8E5F779-907A-460C-9ED4-A7974453DC2F}" type="parTrans" cxnId="{DD474A15-CD31-480D-BB39-899635A6A649}">
      <dgm:prSet/>
      <dgm:spPr/>
      <dgm:t>
        <a:bodyPr/>
        <a:lstStyle/>
        <a:p>
          <a:endParaRPr lang="en-US">
            <a:solidFill>
              <a:schemeClr val="tx1"/>
            </a:solidFill>
          </a:endParaRPr>
        </a:p>
      </dgm:t>
    </dgm:pt>
    <dgm:pt modelId="{F230EA8A-1BB7-4A52-AACD-47F6C8B5717C}" type="sibTrans" cxnId="{DD474A15-CD31-480D-BB39-899635A6A649}">
      <dgm:prSet/>
      <dgm:spPr/>
      <dgm:t>
        <a:bodyPr/>
        <a:lstStyle/>
        <a:p>
          <a:endParaRPr lang="en-US">
            <a:solidFill>
              <a:schemeClr val="tx1"/>
            </a:solidFill>
          </a:endParaRPr>
        </a:p>
      </dgm:t>
    </dgm:pt>
    <dgm:pt modelId="{475428DA-267A-4A19-9875-95A2CB0238B6}">
      <dgm:prSet phldrT="[Text]" custT="1"/>
      <dgm:spPr/>
      <dgm:t>
        <a:bodyPr/>
        <a:lstStyle/>
        <a:p>
          <a:r>
            <a:rPr lang="en-US" sz="2400" b="0" cap="none" spc="0" dirty="0" smtClean="0">
              <a:ln w="0"/>
              <a:solidFill>
                <a:schemeClr val="tx1"/>
              </a:solidFill>
              <a:effectLst>
                <a:outerShdw blurRad="38100" dist="19050" dir="2700000" algn="tl" rotWithShape="0">
                  <a:schemeClr val="dk1">
                    <a:alpha val="40000"/>
                  </a:schemeClr>
                </a:outerShdw>
              </a:effectLst>
            </a:rPr>
            <a:t>Died in 1824 (36 years old)</a:t>
          </a:r>
          <a:endParaRPr lang="en-US" sz="2400" b="0" cap="none" spc="0" dirty="0">
            <a:ln w="0"/>
            <a:solidFill>
              <a:schemeClr val="tx1"/>
            </a:solidFill>
            <a:effectLst>
              <a:outerShdw blurRad="38100" dist="19050" dir="2700000" algn="tl" rotWithShape="0">
                <a:schemeClr val="dk1">
                  <a:alpha val="40000"/>
                </a:schemeClr>
              </a:outerShdw>
            </a:effectLst>
          </a:endParaRPr>
        </a:p>
      </dgm:t>
    </dgm:pt>
    <dgm:pt modelId="{1CC61A43-6819-44FF-9B87-E235C2658AF3}" type="parTrans" cxnId="{15CA4C40-05D9-4670-9885-1727F8D6D3AB}">
      <dgm:prSet/>
      <dgm:spPr/>
      <dgm:t>
        <a:bodyPr/>
        <a:lstStyle/>
        <a:p>
          <a:endParaRPr lang="en-US">
            <a:solidFill>
              <a:schemeClr val="tx1"/>
            </a:solidFill>
          </a:endParaRPr>
        </a:p>
      </dgm:t>
    </dgm:pt>
    <dgm:pt modelId="{FF116B7E-0F4A-48B4-8825-17A49D2CF0EF}" type="sibTrans" cxnId="{15CA4C40-05D9-4670-9885-1727F8D6D3AB}">
      <dgm:prSet/>
      <dgm:spPr/>
      <dgm:t>
        <a:bodyPr/>
        <a:lstStyle/>
        <a:p>
          <a:endParaRPr lang="en-US">
            <a:solidFill>
              <a:schemeClr val="tx1"/>
            </a:solidFill>
          </a:endParaRPr>
        </a:p>
      </dgm:t>
    </dgm:pt>
    <dgm:pt modelId="{9E928126-1A9A-4317-A1A3-0E7F3F0FDBD6}">
      <dgm:prSet phldrT="[Text]" custT="1"/>
      <dgm:spPr/>
      <dgm:t>
        <a:bodyPr/>
        <a:lstStyle/>
        <a:p>
          <a:r>
            <a:rPr lang="en-US" sz="2400" b="0" cap="none" spc="0" dirty="0" smtClean="0">
              <a:ln w="0"/>
              <a:solidFill>
                <a:schemeClr val="tx1"/>
              </a:solidFill>
              <a:effectLst>
                <a:outerShdw blurRad="38100" dist="19050" dir="2700000" algn="tl" rotWithShape="0">
                  <a:schemeClr val="dk1">
                    <a:alpha val="40000"/>
                  </a:schemeClr>
                </a:outerShdw>
              </a:effectLst>
            </a:rPr>
            <a:t>Romantic</a:t>
          </a:r>
          <a:r>
            <a:rPr lang="en-US" sz="2400" b="0" cap="none" spc="0" baseline="0" dirty="0" smtClean="0">
              <a:ln w="0"/>
              <a:solidFill>
                <a:schemeClr val="tx1"/>
              </a:solidFill>
              <a:effectLst>
                <a:outerShdw blurRad="38100" dist="19050" dir="2700000" algn="tl" rotWithShape="0">
                  <a:schemeClr val="dk1">
                    <a:alpha val="40000"/>
                  </a:schemeClr>
                </a:outerShdw>
              </a:effectLst>
            </a:rPr>
            <a:t> Poet &amp; politician</a:t>
          </a:r>
          <a:endParaRPr lang="en-US" sz="2400" b="0" cap="none" spc="0" dirty="0">
            <a:ln w="0"/>
            <a:solidFill>
              <a:schemeClr val="tx1"/>
            </a:solidFill>
            <a:effectLst>
              <a:outerShdw blurRad="38100" dist="19050" dir="2700000" algn="tl" rotWithShape="0">
                <a:schemeClr val="dk1">
                  <a:alpha val="40000"/>
                </a:schemeClr>
              </a:outerShdw>
            </a:effectLst>
          </a:endParaRPr>
        </a:p>
      </dgm:t>
    </dgm:pt>
    <dgm:pt modelId="{7837B9BA-36FE-4CF8-AF3D-48DE0A3E8E8E}" type="parTrans" cxnId="{5036D82F-C6D1-4318-8C9A-99A5E64DCBFA}">
      <dgm:prSet/>
      <dgm:spPr/>
      <dgm:t>
        <a:bodyPr/>
        <a:lstStyle/>
        <a:p>
          <a:endParaRPr lang="en-US">
            <a:solidFill>
              <a:schemeClr val="tx1"/>
            </a:solidFill>
          </a:endParaRPr>
        </a:p>
      </dgm:t>
    </dgm:pt>
    <dgm:pt modelId="{248F14C4-BE5D-4F53-B44B-09E5D2AF56A0}" type="sibTrans" cxnId="{5036D82F-C6D1-4318-8C9A-99A5E64DCBFA}">
      <dgm:prSet/>
      <dgm:spPr/>
      <dgm:t>
        <a:bodyPr/>
        <a:lstStyle/>
        <a:p>
          <a:endParaRPr lang="en-US">
            <a:solidFill>
              <a:schemeClr val="tx1"/>
            </a:solidFill>
          </a:endParaRPr>
        </a:p>
      </dgm:t>
    </dgm:pt>
    <dgm:pt modelId="{61692748-11BF-408E-8EE5-0539F4795E22}">
      <dgm:prSet custT="1"/>
      <dgm:spPr/>
      <dgm:t>
        <a:bodyPr/>
        <a:lstStyle/>
        <a:p>
          <a:r>
            <a:rPr lang="en-US" sz="2400" b="0" i="0" dirty="0" smtClean="0">
              <a:solidFill>
                <a:schemeClr val="tx1"/>
              </a:solidFill>
            </a:rPr>
            <a:t>She Walks in Beauty, a famous poem</a:t>
          </a:r>
          <a:endParaRPr lang="en-US" sz="2400" b="0" i="0" dirty="0">
            <a:solidFill>
              <a:schemeClr val="tx1"/>
            </a:solidFill>
          </a:endParaRPr>
        </a:p>
      </dgm:t>
    </dgm:pt>
    <dgm:pt modelId="{9B43E36D-A4E8-4EE8-8F9B-EE8523BEC9C6}" type="parTrans" cxnId="{01FD71B5-6521-416D-A0AA-E70031EB7B7C}">
      <dgm:prSet/>
      <dgm:spPr/>
      <dgm:t>
        <a:bodyPr/>
        <a:lstStyle/>
        <a:p>
          <a:endParaRPr lang="en-US">
            <a:solidFill>
              <a:schemeClr val="tx1"/>
            </a:solidFill>
          </a:endParaRPr>
        </a:p>
      </dgm:t>
    </dgm:pt>
    <dgm:pt modelId="{BC93C479-D084-48E2-A1A0-FB8D416B105F}" type="sibTrans" cxnId="{01FD71B5-6521-416D-A0AA-E70031EB7B7C}">
      <dgm:prSet/>
      <dgm:spPr/>
      <dgm:t>
        <a:bodyPr/>
        <a:lstStyle/>
        <a:p>
          <a:endParaRPr lang="en-US">
            <a:solidFill>
              <a:schemeClr val="tx1"/>
            </a:solidFill>
          </a:endParaRPr>
        </a:p>
      </dgm:t>
    </dgm:pt>
    <dgm:pt modelId="{5B57A445-6DF5-43B3-861B-D7D962171B8E}" type="pres">
      <dgm:prSet presAssocID="{A37DC15A-F7BF-44F9-BA76-A4C661F638D5}" presName="cycle" presStyleCnt="0">
        <dgm:presLayoutVars>
          <dgm:dir/>
          <dgm:resizeHandles val="exact"/>
        </dgm:presLayoutVars>
      </dgm:prSet>
      <dgm:spPr/>
      <dgm:t>
        <a:bodyPr/>
        <a:lstStyle/>
        <a:p>
          <a:endParaRPr lang="en-US"/>
        </a:p>
      </dgm:t>
    </dgm:pt>
    <dgm:pt modelId="{DA5E2C92-3944-4BED-9FA0-2BFD49CD39C4}" type="pres">
      <dgm:prSet presAssocID="{0CEBF1F4-0BEF-4DA4-AB0B-C39D3FB7DE33}" presName="node" presStyleLbl="node1" presStyleIdx="0" presStyleCnt="5" custScaleX="104535" custScaleY="110797">
        <dgm:presLayoutVars>
          <dgm:bulletEnabled val="1"/>
        </dgm:presLayoutVars>
      </dgm:prSet>
      <dgm:spPr/>
      <dgm:t>
        <a:bodyPr/>
        <a:lstStyle/>
        <a:p>
          <a:endParaRPr lang="en-US"/>
        </a:p>
      </dgm:t>
    </dgm:pt>
    <dgm:pt modelId="{481C4E7A-AE29-4AB1-B6BC-0585E9EA6B9D}" type="pres">
      <dgm:prSet presAssocID="{CE427514-92B5-4338-ABC4-C929924F7972}" presName="sibTrans" presStyleLbl="sibTrans2D1" presStyleIdx="0" presStyleCnt="5"/>
      <dgm:spPr/>
      <dgm:t>
        <a:bodyPr/>
        <a:lstStyle/>
        <a:p>
          <a:endParaRPr lang="en-US"/>
        </a:p>
      </dgm:t>
    </dgm:pt>
    <dgm:pt modelId="{2E7D3C9D-D447-4A30-B0A8-7CD6C2B90B06}" type="pres">
      <dgm:prSet presAssocID="{CE427514-92B5-4338-ABC4-C929924F7972}" presName="connectorText" presStyleLbl="sibTrans2D1" presStyleIdx="0" presStyleCnt="5"/>
      <dgm:spPr/>
      <dgm:t>
        <a:bodyPr/>
        <a:lstStyle/>
        <a:p>
          <a:endParaRPr lang="en-US"/>
        </a:p>
      </dgm:t>
    </dgm:pt>
    <dgm:pt modelId="{68EF55E0-0392-4F95-B24E-22C1BC59E70A}" type="pres">
      <dgm:prSet presAssocID="{18088929-D8BE-45F1-81B8-AD813B18AFC4}" presName="node" presStyleLbl="node1" presStyleIdx="1" presStyleCnt="5" custScaleX="117221" custScaleY="124411">
        <dgm:presLayoutVars>
          <dgm:bulletEnabled val="1"/>
        </dgm:presLayoutVars>
      </dgm:prSet>
      <dgm:spPr/>
      <dgm:t>
        <a:bodyPr/>
        <a:lstStyle/>
        <a:p>
          <a:endParaRPr lang="en-US"/>
        </a:p>
      </dgm:t>
    </dgm:pt>
    <dgm:pt modelId="{633924A2-02F1-4B27-981F-307610802401}" type="pres">
      <dgm:prSet presAssocID="{F230EA8A-1BB7-4A52-AACD-47F6C8B5717C}" presName="sibTrans" presStyleLbl="sibTrans2D1" presStyleIdx="1" presStyleCnt="5"/>
      <dgm:spPr/>
      <dgm:t>
        <a:bodyPr/>
        <a:lstStyle/>
        <a:p>
          <a:endParaRPr lang="en-US"/>
        </a:p>
      </dgm:t>
    </dgm:pt>
    <dgm:pt modelId="{63CB2FDF-935D-48CE-9E6A-E8CE90544F80}" type="pres">
      <dgm:prSet presAssocID="{F230EA8A-1BB7-4A52-AACD-47F6C8B5717C}" presName="connectorText" presStyleLbl="sibTrans2D1" presStyleIdx="1" presStyleCnt="5"/>
      <dgm:spPr/>
      <dgm:t>
        <a:bodyPr/>
        <a:lstStyle/>
        <a:p>
          <a:endParaRPr lang="en-US"/>
        </a:p>
      </dgm:t>
    </dgm:pt>
    <dgm:pt modelId="{CF57125D-5C0F-4D21-8668-3E4455549942}" type="pres">
      <dgm:prSet presAssocID="{61692748-11BF-408E-8EE5-0539F4795E22}" presName="node" presStyleLbl="node1" presStyleIdx="2" presStyleCnt="5" custScaleX="108356" custScaleY="122051">
        <dgm:presLayoutVars>
          <dgm:bulletEnabled val="1"/>
        </dgm:presLayoutVars>
      </dgm:prSet>
      <dgm:spPr/>
      <dgm:t>
        <a:bodyPr/>
        <a:lstStyle/>
        <a:p>
          <a:endParaRPr lang="en-US"/>
        </a:p>
      </dgm:t>
    </dgm:pt>
    <dgm:pt modelId="{BD29C62D-490E-4350-88B8-575BAEA2A256}" type="pres">
      <dgm:prSet presAssocID="{BC93C479-D084-48E2-A1A0-FB8D416B105F}" presName="sibTrans" presStyleLbl="sibTrans2D1" presStyleIdx="2" presStyleCnt="5"/>
      <dgm:spPr/>
      <dgm:t>
        <a:bodyPr/>
        <a:lstStyle/>
        <a:p>
          <a:endParaRPr lang="en-US"/>
        </a:p>
      </dgm:t>
    </dgm:pt>
    <dgm:pt modelId="{548138AE-7273-4AFC-A69F-795676191815}" type="pres">
      <dgm:prSet presAssocID="{BC93C479-D084-48E2-A1A0-FB8D416B105F}" presName="connectorText" presStyleLbl="sibTrans2D1" presStyleIdx="2" presStyleCnt="5"/>
      <dgm:spPr/>
      <dgm:t>
        <a:bodyPr/>
        <a:lstStyle/>
        <a:p>
          <a:endParaRPr lang="en-US"/>
        </a:p>
      </dgm:t>
    </dgm:pt>
    <dgm:pt modelId="{24857F54-C598-4ADE-9E12-44A26B59A43F}" type="pres">
      <dgm:prSet presAssocID="{475428DA-267A-4A19-9875-95A2CB0238B6}" presName="node" presStyleLbl="node1" presStyleIdx="3" presStyleCnt="5" custScaleX="101337" custScaleY="116130">
        <dgm:presLayoutVars>
          <dgm:bulletEnabled val="1"/>
        </dgm:presLayoutVars>
      </dgm:prSet>
      <dgm:spPr/>
      <dgm:t>
        <a:bodyPr/>
        <a:lstStyle/>
        <a:p>
          <a:endParaRPr lang="en-US"/>
        </a:p>
      </dgm:t>
    </dgm:pt>
    <dgm:pt modelId="{9F55018F-2B39-4111-BAAC-51A085B7903C}" type="pres">
      <dgm:prSet presAssocID="{FF116B7E-0F4A-48B4-8825-17A49D2CF0EF}" presName="sibTrans" presStyleLbl="sibTrans2D1" presStyleIdx="3" presStyleCnt="5"/>
      <dgm:spPr/>
      <dgm:t>
        <a:bodyPr/>
        <a:lstStyle/>
        <a:p>
          <a:endParaRPr lang="en-US"/>
        </a:p>
      </dgm:t>
    </dgm:pt>
    <dgm:pt modelId="{45B34885-FA14-4AEC-B941-9234D631965F}" type="pres">
      <dgm:prSet presAssocID="{FF116B7E-0F4A-48B4-8825-17A49D2CF0EF}" presName="connectorText" presStyleLbl="sibTrans2D1" presStyleIdx="3" presStyleCnt="5"/>
      <dgm:spPr/>
      <dgm:t>
        <a:bodyPr/>
        <a:lstStyle/>
        <a:p>
          <a:endParaRPr lang="en-US"/>
        </a:p>
      </dgm:t>
    </dgm:pt>
    <dgm:pt modelId="{D1E8BA97-B16B-4194-9C68-F18E151DF2AA}" type="pres">
      <dgm:prSet presAssocID="{9E928126-1A9A-4317-A1A3-0E7F3F0FDBD6}" presName="node" presStyleLbl="node1" presStyleIdx="4" presStyleCnt="5" custScaleX="102522" custScaleY="113479">
        <dgm:presLayoutVars>
          <dgm:bulletEnabled val="1"/>
        </dgm:presLayoutVars>
      </dgm:prSet>
      <dgm:spPr/>
      <dgm:t>
        <a:bodyPr/>
        <a:lstStyle/>
        <a:p>
          <a:endParaRPr lang="en-US"/>
        </a:p>
      </dgm:t>
    </dgm:pt>
    <dgm:pt modelId="{B19FC4B8-D7A4-4A37-91DF-97A0C6E73AD2}" type="pres">
      <dgm:prSet presAssocID="{248F14C4-BE5D-4F53-B44B-09E5D2AF56A0}" presName="sibTrans" presStyleLbl="sibTrans2D1" presStyleIdx="4" presStyleCnt="5"/>
      <dgm:spPr/>
      <dgm:t>
        <a:bodyPr/>
        <a:lstStyle/>
        <a:p>
          <a:endParaRPr lang="en-US"/>
        </a:p>
      </dgm:t>
    </dgm:pt>
    <dgm:pt modelId="{516C6A3C-8053-4D12-8D71-56AAFB89D7FF}" type="pres">
      <dgm:prSet presAssocID="{248F14C4-BE5D-4F53-B44B-09E5D2AF56A0}" presName="connectorText" presStyleLbl="sibTrans2D1" presStyleIdx="4" presStyleCnt="5"/>
      <dgm:spPr/>
      <dgm:t>
        <a:bodyPr/>
        <a:lstStyle/>
        <a:p>
          <a:endParaRPr lang="en-US"/>
        </a:p>
      </dgm:t>
    </dgm:pt>
  </dgm:ptLst>
  <dgm:cxnLst>
    <dgm:cxn modelId="{2CF136B9-CAA8-4D09-B277-E082198F31D6}" type="presOf" srcId="{F230EA8A-1BB7-4A52-AACD-47F6C8B5717C}" destId="{633924A2-02F1-4B27-981F-307610802401}" srcOrd="0" destOrd="0" presId="urn:microsoft.com/office/officeart/2005/8/layout/cycle2"/>
    <dgm:cxn modelId="{79FCC814-A4AB-4E93-B210-BF69FDB22C34}" type="presOf" srcId="{9E928126-1A9A-4317-A1A3-0E7F3F0FDBD6}" destId="{D1E8BA97-B16B-4194-9C68-F18E151DF2AA}" srcOrd="0" destOrd="0" presId="urn:microsoft.com/office/officeart/2005/8/layout/cycle2"/>
    <dgm:cxn modelId="{BDFECD34-193D-4DAC-B328-388260A7ECEF}" type="presOf" srcId="{18088929-D8BE-45F1-81B8-AD813B18AFC4}" destId="{68EF55E0-0392-4F95-B24E-22C1BC59E70A}" srcOrd="0" destOrd="0" presId="urn:microsoft.com/office/officeart/2005/8/layout/cycle2"/>
    <dgm:cxn modelId="{5036D82F-C6D1-4318-8C9A-99A5E64DCBFA}" srcId="{A37DC15A-F7BF-44F9-BA76-A4C661F638D5}" destId="{9E928126-1A9A-4317-A1A3-0E7F3F0FDBD6}" srcOrd="4" destOrd="0" parTransId="{7837B9BA-36FE-4CF8-AF3D-48DE0A3E8E8E}" sibTransId="{248F14C4-BE5D-4F53-B44B-09E5D2AF56A0}"/>
    <dgm:cxn modelId="{21AC3D0B-6D87-48ED-9F56-6D62569B28A0}" type="presOf" srcId="{248F14C4-BE5D-4F53-B44B-09E5D2AF56A0}" destId="{B19FC4B8-D7A4-4A37-91DF-97A0C6E73AD2}" srcOrd="0" destOrd="0" presId="urn:microsoft.com/office/officeart/2005/8/layout/cycle2"/>
    <dgm:cxn modelId="{01FD71B5-6521-416D-A0AA-E70031EB7B7C}" srcId="{A37DC15A-F7BF-44F9-BA76-A4C661F638D5}" destId="{61692748-11BF-408E-8EE5-0539F4795E22}" srcOrd="2" destOrd="0" parTransId="{9B43E36D-A4E8-4EE8-8F9B-EE8523BEC9C6}" sibTransId="{BC93C479-D084-48E2-A1A0-FB8D416B105F}"/>
    <dgm:cxn modelId="{E70CC4BE-2589-4281-A469-CA89DB280F67}" type="presOf" srcId="{A37DC15A-F7BF-44F9-BA76-A4C661F638D5}" destId="{5B57A445-6DF5-43B3-861B-D7D962171B8E}" srcOrd="0" destOrd="0" presId="urn:microsoft.com/office/officeart/2005/8/layout/cycle2"/>
    <dgm:cxn modelId="{DD474A15-CD31-480D-BB39-899635A6A649}" srcId="{A37DC15A-F7BF-44F9-BA76-A4C661F638D5}" destId="{18088929-D8BE-45F1-81B8-AD813B18AFC4}" srcOrd="1" destOrd="0" parTransId="{A8E5F779-907A-460C-9ED4-A7974453DC2F}" sibTransId="{F230EA8A-1BB7-4A52-AACD-47F6C8B5717C}"/>
    <dgm:cxn modelId="{E5E62FA9-26BF-4114-BB58-08EC3455BC98}" type="presOf" srcId="{CE427514-92B5-4338-ABC4-C929924F7972}" destId="{2E7D3C9D-D447-4A30-B0A8-7CD6C2B90B06}" srcOrd="1" destOrd="0" presId="urn:microsoft.com/office/officeart/2005/8/layout/cycle2"/>
    <dgm:cxn modelId="{0BE88C6D-D4FB-411C-AC0E-B4840B9C1CD1}" type="presOf" srcId="{475428DA-267A-4A19-9875-95A2CB0238B6}" destId="{24857F54-C598-4ADE-9E12-44A26B59A43F}" srcOrd="0" destOrd="0" presId="urn:microsoft.com/office/officeart/2005/8/layout/cycle2"/>
    <dgm:cxn modelId="{784CE4EA-8931-4D88-8EEE-8E2CEB0B16F0}" srcId="{A37DC15A-F7BF-44F9-BA76-A4C661F638D5}" destId="{0CEBF1F4-0BEF-4DA4-AB0B-C39D3FB7DE33}" srcOrd="0" destOrd="0" parTransId="{16121624-CC5B-4D70-96C8-C52021F499FE}" sibTransId="{CE427514-92B5-4338-ABC4-C929924F7972}"/>
    <dgm:cxn modelId="{38097F59-74DB-473A-8482-158E55C5B71C}" type="presOf" srcId="{61692748-11BF-408E-8EE5-0539F4795E22}" destId="{CF57125D-5C0F-4D21-8668-3E4455549942}" srcOrd="0" destOrd="0" presId="urn:microsoft.com/office/officeart/2005/8/layout/cycle2"/>
    <dgm:cxn modelId="{F7935C36-91BA-404A-8409-18D96E9F5BC3}" type="presOf" srcId="{248F14C4-BE5D-4F53-B44B-09E5D2AF56A0}" destId="{516C6A3C-8053-4D12-8D71-56AAFB89D7FF}" srcOrd="1" destOrd="0" presId="urn:microsoft.com/office/officeart/2005/8/layout/cycle2"/>
    <dgm:cxn modelId="{F577E67D-3289-4187-BBBB-62257CD212D8}" type="presOf" srcId="{CE427514-92B5-4338-ABC4-C929924F7972}" destId="{481C4E7A-AE29-4AB1-B6BC-0585E9EA6B9D}" srcOrd="0" destOrd="0" presId="urn:microsoft.com/office/officeart/2005/8/layout/cycle2"/>
    <dgm:cxn modelId="{F5E5A87D-9F18-4ABD-AF4B-83F271403C8E}" type="presOf" srcId="{0CEBF1F4-0BEF-4DA4-AB0B-C39D3FB7DE33}" destId="{DA5E2C92-3944-4BED-9FA0-2BFD49CD39C4}" srcOrd="0" destOrd="0" presId="urn:microsoft.com/office/officeart/2005/8/layout/cycle2"/>
    <dgm:cxn modelId="{3DD348FD-B4AC-44D4-82E7-B742D95DF88E}" type="presOf" srcId="{BC93C479-D084-48E2-A1A0-FB8D416B105F}" destId="{548138AE-7273-4AFC-A69F-795676191815}" srcOrd="1" destOrd="0" presId="urn:microsoft.com/office/officeart/2005/8/layout/cycle2"/>
    <dgm:cxn modelId="{15CA4C40-05D9-4670-9885-1727F8D6D3AB}" srcId="{A37DC15A-F7BF-44F9-BA76-A4C661F638D5}" destId="{475428DA-267A-4A19-9875-95A2CB0238B6}" srcOrd="3" destOrd="0" parTransId="{1CC61A43-6819-44FF-9B87-E235C2658AF3}" sibTransId="{FF116B7E-0F4A-48B4-8825-17A49D2CF0EF}"/>
    <dgm:cxn modelId="{137FA1AE-DC8A-4056-803B-9750605D5D0D}" type="presOf" srcId="{BC93C479-D084-48E2-A1A0-FB8D416B105F}" destId="{BD29C62D-490E-4350-88B8-575BAEA2A256}" srcOrd="0" destOrd="0" presId="urn:microsoft.com/office/officeart/2005/8/layout/cycle2"/>
    <dgm:cxn modelId="{DABB2170-F6E3-4604-B19C-E2C0806154E3}" type="presOf" srcId="{F230EA8A-1BB7-4A52-AACD-47F6C8B5717C}" destId="{63CB2FDF-935D-48CE-9E6A-E8CE90544F80}" srcOrd="1" destOrd="0" presId="urn:microsoft.com/office/officeart/2005/8/layout/cycle2"/>
    <dgm:cxn modelId="{F103DC4C-69AA-4A80-BB89-6A65721CBE84}" type="presOf" srcId="{FF116B7E-0F4A-48B4-8825-17A49D2CF0EF}" destId="{9F55018F-2B39-4111-BAAC-51A085B7903C}" srcOrd="0" destOrd="0" presId="urn:microsoft.com/office/officeart/2005/8/layout/cycle2"/>
    <dgm:cxn modelId="{9CE4C554-ED5E-4738-8BC2-7BB317C5E399}" type="presOf" srcId="{FF116B7E-0F4A-48B4-8825-17A49D2CF0EF}" destId="{45B34885-FA14-4AEC-B941-9234D631965F}" srcOrd="1" destOrd="0" presId="urn:microsoft.com/office/officeart/2005/8/layout/cycle2"/>
    <dgm:cxn modelId="{4D2570E9-052F-4195-83CF-CD8011B370D3}" type="presParOf" srcId="{5B57A445-6DF5-43B3-861B-D7D962171B8E}" destId="{DA5E2C92-3944-4BED-9FA0-2BFD49CD39C4}" srcOrd="0" destOrd="0" presId="urn:microsoft.com/office/officeart/2005/8/layout/cycle2"/>
    <dgm:cxn modelId="{DD078267-1C04-4B8A-90ED-8C6EAC05E6E2}" type="presParOf" srcId="{5B57A445-6DF5-43B3-861B-D7D962171B8E}" destId="{481C4E7A-AE29-4AB1-B6BC-0585E9EA6B9D}" srcOrd="1" destOrd="0" presId="urn:microsoft.com/office/officeart/2005/8/layout/cycle2"/>
    <dgm:cxn modelId="{C28BF592-214F-4915-9F3F-AF981AA7919F}" type="presParOf" srcId="{481C4E7A-AE29-4AB1-B6BC-0585E9EA6B9D}" destId="{2E7D3C9D-D447-4A30-B0A8-7CD6C2B90B06}" srcOrd="0" destOrd="0" presId="urn:microsoft.com/office/officeart/2005/8/layout/cycle2"/>
    <dgm:cxn modelId="{25E3CEDD-2AEE-4976-BBCA-F59015114C9C}" type="presParOf" srcId="{5B57A445-6DF5-43B3-861B-D7D962171B8E}" destId="{68EF55E0-0392-4F95-B24E-22C1BC59E70A}" srcOrd="2" destOrd="0" presId="urn:microsoft.com/office/officeart/2005/8/layout/cycle2"/>
    <dgm:cxn modelId="{E8CA9382-6367-461F-BA70-D97F39029C5D}" type="presParOf" srcId="{5B57A445-6DF5-43B3-861B-D7D962171B8E}" destId="{633924A2-02F1-4B27-981F-307610802401}" srcOrd="3" destOrd="0" presId="urn:microsoft.com/office/officeart/2005/8/layout/cycle2"/>
    <dgm:cxn modelId="{DF6EA816-E658-4F7C-9B9D-06D1C6E37A4F}" type="presParOf" srcId="{633924A2-02F1-4B27-981F-307610802401}" destId="{63CB2FDF-935D-48CE-9E6A-E8CE90544F80}" srcOrd="0" destOrd="0" presId="urn:microsoft.com/office/officeart/2005/8/layout/cycle2"/>
    <dgm:cxn modelId="{810E5D8D-1AE9-4AFD-BE42-99F0FEE3844E}" type="presParOf" srcId="{5B57A445-6DF5-43B3-861B-D7D962171B8E}" destId="{CF57125D-5C0F-4D21-8668-3E4455549942}" srcOrd="4" destOrd="0" presId="urn:microsoft.com/office/officeart/2005/8/layout/cycle2"/>
    <dgm:cxn modelId="{12B7A34B-8071-428A-BACA-1235D4265A96}" type="presParOf" srcId="{5B57A445-6DF5-43B3-861B-D7D962171B8E}" destId="{BD29C62D-490E-4350-88B8-575BAEA2A256}" srcOrd="5" destOrd="0" presId="urn:microsoft.com/office/officeart/2005/8/layout/cycle2"/>
    <dgm:cxn modelId="{149E5F97-19AD-4DC0-A103-0BB74962E854}" type="presParOf" srcId="{BD29C62D-490E-4350-88B8-575BAEA2A256}" destId="{548138AE-7273-4AFC-A69F-795676191815}" srcOrd="0" destOrd="0" presId="urn:microsoft.com/office/officeart/2005/8/layout/cycle2"/>
    <dgm:cxn modelId="{32BFBC67-E0E5-4EC0-938E-963F82FE83F1}" type="presParOf" srcId="{5B57A445-6DF5-43B3-861B-D7D962171B8E}" destId="{24857F54-C598-4ADE-9E12-44A26B59A43F}" srcOrd="6" destOrd="0" presId="urn:microsoft.com/office/officeart/2005/8/layout/cycle2"/>
    <dgm:cxn modelId="{A5C4C315-9AB1-419E-A408-5421FF725823}" type="presParOf" srcId="{5B57A445-6DF5-43B3-861B-D7D962171B8E}" destId="{9F55018F-2B39-4111-BAAC-51A085B7903C}" srcOrd="7" destOrd="0" presId="urn:microsoft.com/office/officeart/2005/8/layout/cycle2"/>
    <dgm:cxn modelId="{C1CCA24A-0EDA-4112-84F3-3B031A48B358}" type="presParOf" srcId="{9F55018F-2B39-4111-BAAC-51A085B7903C}" destId="{45B34885-FA14-4AEC-B941-9234D631965F}" srcOrd="0" destOrd="0" presId="urn:microsoft.com/office/officeart/2005/8/layout/cycle2"/>
    <dgm:cxn modelId="{171B9A0E-9A6B-450D-AAA6-93A505980911}" type="presParOf" srcId="{5B57A445-6DF5-43B3-861B-D7D962171B8E}" destId="{D1E8BA97-B16B-4194-9C68-F18E151DF2AA}" srcOrd="8" destOrd="0" presId="urn:microsoft.com/office/officeart/2005/8/layout/cycle2"/>
    <dgm:cxn modelId="{31A906D4-76B9-49DA-B031-1E13BBB1FFEB}" type="presParOf" srcId="{5B57A445-6DF5-43B3-861B-D7D962171B8E}" destId="{B19FC4B8-D7A4-4A37-91DF-97A0C6E73AD2}" srcOrd="9" destOrd="0" presId="urn:microsoft.com/office/officeart/2005/8/layout/cycle2"/>
    <dgm:cxn modelId="{48A31676-F12E-4083-8DAF-B59184ED33F3}" type="presParOf" srcId="{B19FC4B8-D7A4-4A37-91DF-97A0C6E73AD2}" destId="{516C6A3C-8053-4D12-8D71-56AAFB89D7F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7DC15A-F7BF-44F9-BA76-A4C661F638D5}" type="doc">
      <dgm:prSet loTypeId="urn:microsoft.com/office/officeart/2005/8/layout/cycle2" loCatId="cycle" qsTypeId="urn:microsoft.com/office/officeart/2005/8/quickstyle/simple5" qsCatId="simple" csTypeId="urn:microsoft.com/office/officeart/2005/8/colors/colorful4" csCatId="colorful" phldr="1"/>
      <dgm:spPr/>
      <dgm:t>
        <a:bodyPr/>
        <a:lstStyle/>
        <a:p>
          <a:endParaRPr lang="en-US"/>
        </a:p>
      </dgm:t>
    </dgm:pt>
    <dgm:pt modelId="{0CEBF1F4-0BEF-4DA4-AB0B-C39D3FB7DE33}">
      <dgm:prSet phldrT="[Text]" custT="1"/>
      <dgm:spPr/>
      <dgm:t>
        <a:bodyPr/>
        <a:lstStyle/>
        <a:p>
          <a:r>
            <a:rPr lang="en-US" sz="2400" b="0" cap="none" spc="0" dirty="0" smtClean="0">
              <a:ln w="0"/>
              <a:solidFill>
                <a:schemeClr val="tx1"/>
              </a:solidFill>
              <a:effectLst>
                <a:outerShdw blurRad="38100" dist="19050" dir="2700000" algn="tl" rotWithShape="0">
                  <a:schemeClr val="dk1">
                    <a:alpha val="40000"/>
                  </a:schemeClr>
                </a:outerShdw>
              </a:effectLst>
            </a:rPr>
            <a:t>Born in 1830</a:t>
          </a:r>
          <a:endParaRPr lang="en-US" sz="2400" b="0" cap="none" spc="0" dirty="0">
            <a:ln w="0"/>
            <a:solidFill>
              <a:schemeClr val="tx1"/>
            </a:solidFill>
            <a:effectLst>
              <a:outerShdw blurRad="38100" dist="19050" dir="2700000" algn="tl" rotWithShape="0">
                <a:schemeClr val="dk1">
                  <a:alpha val="40000"/>
                </a:schemeClr>
              </a:outerShdw>
            </a:effectLst>
          </a:endParaRPr>
        </a:p>
      </dgm:t>
    </dgm:pt>
    <dgm:pt modelId="{16121624-CC5B-4D70-96C8-C52021F499FE}" type="parTrans" cxnId="{784CE4EA-8931-4D88-8EEE-8E2CEB0B16F0}">
      <dgm:prSet/>
      <dgm:spPr/>
      <dgm:t>
        <a:bodyPr/>
        <a:lstStyle/>
        <a:p>
          <a:endParaRPr lang="en-US">
            <a:solidFill>
              <a:schemeClr val="tx1"/>
            </a:solidFill>
          </a:endParaRPr>
        </a:p>
      </dgm:t>
    </dgm:pt>
    <dgm:pt modelId="{CE427514-92B5-4338-ABC4-C929924F7972}" type="sibTrans" cxnId="{784CE4EA-8931-4D88-8EEE-8E2CEB0B16F0}">
      <dgm:prSet/>
      <dgm:spPr/>
      <dgm:t>
        <a:bodyPr/>
        <a:lstStyle/>
        <a:p>
          <a:endParaRPr lang="en-US">
            <a:solidFill>
              <a:schemeClr val="tx1"/>
            </a:solidFill>
          </a:endParaRPr>
        </a:p>
      </dgm:t>
    </dgm:pt>
    <dgm:pt modelId="{18088929-D8BE-45F1-81B8-AD813B18AFC4}">
      <dgm:prSet phldrT="[Text]" custT="1"/>
      <dgm:spPr>
        <a:solidFill>
          <a:schemeClr val="accent2">
            <a:lumMod val="60000"/>
            <a:lumOff val="40000"/>
          </a:schemeClr>
        </a:solidFill>
      </dgm:spPr>
      <dgm:t>
        <a:bodyPr/>
        <a:lstStyle/>
        <a:p>
          <a:r>
            <a:rPr lang="en-US" sz="2400" b="0" i="0" u="sng" dirty="0" smtClean="0">
              <a:hlinkClick xmlns:r="http://schemas.openxmlformats.org/officeDocument/2006/relationships" r:id="rId1"/>
            </a:rPr>
            <a:t>Massachusetts, United States</a:t>
          </a:r>
          <a:endParaRPr lang="en-US" sz="2400" b="0" u="sng" cap="none" spc="0" dirty="0">
            <a:ln w="0"/>
            <a:solidFill>
              <a:schemeClr val="tx1"/>
            </a:solidFill>
            <a:effectLst>
              <a:outerShdw blurRad="38100" dist="19050" dir="2700000" algn="tl" rotWithShape="0">
                <a:schemeClr val="dk1">
                  <a:alpha val="40000"/>
                </a:schemeClr>
              </a:outerShdw>
            </a:effectLst>
          </a:endParaRPr>
        </a:p>
      </dgm:t>
    </dgm:pt>
    <dgm:pt modelId="{A8E5F779-907A-460C-9ED4-A7974453DC2F}" type="parTrans" cxnId="{DD474A15-CD31-480D-BB39-899635A6A649}">
      <dgm:prSet/>
      <dgm:spPr/>
      <dgm:t>
        <a:bodyPr/>
        <a:lstStyle/>
        <a:p>
          <a:endParaRPr lang="en-US">
            <a:solidFill>
              <a:schemeClr val="tx1"/>
            </a:solidFill>
          </a:endParaRPr>
        </a:p>
      </dgm:t>
    </dgm:pt>
    <dgm:pt modelId="{F230EA8A-1BB7-4A52-AACD-47F6C8B5717C}" type="sibTrans" cxnId="{DD474A15-CD31-480D-BB39-899635A6A649}">
      <dgm:prSet/>
      <dgm:spPr/>
      <dgm:t>
        <a:bodyPr/>
        <a:lstStyle/>
        <a:p>
          <a:endParaRPr lang="en-US">
            <a:solidFill>
              <a:schemeClr val="tx1"/>
            </a:solidFill>
          </a:endParaRPr>
        </a:p>
      </dgm:t>
    </dgm:pt>
    <dgm:pt modelId="{475428DA-267A-4A19-9875-95A2CB0238B6}">
      <dgm:prSet phldrT="[Text]" custT="1"/>
      <dgm:spPr/>
      <dgm:t>
        <a:bodyPr/>
        <a:lstStyle/>
        <a:p>
          <a:r>
            <a:rPr lang="en-US" sz="2400" b="0" cap="none" spc="0" dirty="0" smtClean="0">
              <a:ln w="0"/>
              <a:solidFill>
                <a:schemeClr val="tx1"/>
              </a:solidFill>
              <a:effectLst>
                <a:outerShdw blurRad="38100" dist="19050" dir="2700000" algn="tl" rotWithShape="0">
                  <a:schemeClr val="dk1">
                    <a:alpha val="40000"/>
                  </a:schemeClr>
                </a:outerShdw>
              </a:effectLst>
            </a:rPr>
            <a:t>Died in </a:t>
          </a:r>
          <a:r>
            <a:rPr lang="en-US" sz="2400" b="0" i="0" dirty="0" smtClean="0">
              <a:solidFill>
                <a:schemeClr val="tx1"/>
              </a:solidFill>
            </a:rPr>
            <a:t>1886</a:t>
          </a:r>
          <a:endParaRPr lang="en-US" sz="2400" b="0" cap="none" spc="0" dirty="0">
            <a:ln w="0"/>
            <a:solidFill>
              <a:schemeClr val="tx1"/>
            </a:solidFill>
            <a:effectLst>
              <a:outerShdw blurRad="38100" dist="19050" dir="2700000" algn="tl" rotWithShape="0">
                <a:schemeClr val="dk1">
                  <a:alpha val="40000"/>
                </a:schemeClr>
              </a:outerShdw>
            </a:effectLst>
          </a:endParaRPr>
        </a:p>
      </dgm:t>
    </dgm:pt>
    <dgm:pt modelId="{1CC61A43-6819-44FF-9B87-E235C2658AF3}" type="parTrans" cxnId="{15CA4C40-05D9-4670-9885-1727F8D6D3AB}">
      <dgm:prSet/>
      <dgm:spPr/>
      <dgm:t>
        <a:bodyPr/>
        <a:lstStyle/>
        <a:p>
          <a:endParaRPr lang="en-US">
            <a:solidFill>
              <a:schemeClr val="tx1"/>
            </a:solidFill>
          </a:endParaRPr>
        </a:p>
      </dgm:t>
    </dgm:pt>
    <dgm:pt modelId="{FF116B7E-0F4A-48B4-8825-17A49D2CF0EF}" type="sibTrans" cxnId="{15CA4C40-05D9-4670-9885-1727F8D6D3AB}">
      <dgm:prSet/>
      <dgm:spPr/>
      <dgm:t>
        <a:bodyPr/>
        <a:lstStyle/>
        <a:p>
          <a:endParaRPr lang="en-US">
            <a:solidFill>
              <a:schemeClr val="tx1"/>
            </a:solidFill>
          </a:endParaRPr>
        </a:p>
      </dgm:t>
    </dgm:pt>
    <dgm:pt modelId="{9E928126-1A9A-4317-A1A3-0E7F3F0FDBD6}">
      <dgm:prSet phldrT="[Text]" custT="1"/>
      <dgm:spPr/>
      <dgm:t>
        <a:bodyPr/>
        <a:lstStyle/>
        <a:p>
          <a:r>
            <a:rPr lang="en-US" sz="2000" b="0" i="0" dirty="0" smtClean="0"/>
            <a:t>an American poet of Romantic Tradition</a:t>
          </a:r>
          <a:endParaRPr lang="en-US" sz="2000" b="0" cap="none" spc="0" dirty="0">
            <a:ln w="0"/>
            <a:solidFill>
              <a:schemeClr val="tx1"/>
            </a:solidFill>
            <a:effectLst>
              <a:outerShdw blurRad="38100" dist="19050" dir="2700000" algn="tl" rotWithShape="0">
                <a:schemeClr val="dk1">
                  <a:alpha val="40000"/>
                </a:schemeClr>
              </a:outerShdw>
            </a:effectLst>
          </a:endParaRPr>
        </a:p>
      </dgm:t>
    </dgm:pt>
    <dgm:pt modelId="{7837B9BA-36FE-4CF8-AF3D-48DE0A3E8E8E}" type="parTrans" cxnId="{5036D82F-C6D1-4318-8C9A-99A5E64DCBFA}">
      <dgm:prSet/>
      <dgm:spPr/>
      <dgm:t>
        <a:bodyPr/>
        <a:lstStyle/>
        <a:p>
          <a:endParaRPr lang="en-US">
            <a:solidFill>
              <a:schemeClr val="tx1"/>
            </a:solidFill>
          </a:endParaRPr>
        </a:p>
      </dgm:t>
    </dgm:pt>
    <dgm:pt modelId="{248F14C4-BE5D-4F53-B44B-09E5D2AF56A0}" type="sibTrans" cxnId="{5036D82F-C6D1-4318-8C9A-99A5E64DCBFA}">
      <dgm:prSet/>
      <dgm:spPr/>
      <dgm:t>
        <a:bodyPr/>
        <a:lstStyle/>
        <a:p>
          <a:endParaRPr lang="en-US">
            <a:solidFill>
              <a:schemeClr val="tx1"/>
            </a:solidFill>
          </a:endParaRPr>
        </a:p>
      </dgm:t>
    </dgm:pt>
    <dgm:pt modelId="{61692748-11BF-408E-8EE5-0539F4795E22}">
      <dgm:prSet custT="1"/>
      <dgm:spPr/>
      <dgm:t>
        <a:bodyPr/>
        <a:lstStyle/>
        <a:p>
          <a:r>
            <a:rPr lang="en-US" sz="2400" b="0" i="0" dirty="0" smtClean="0">
              <a:solidFill>
                <a:schemeClr val="tx1"/>
              </a:solidFill>
            </a:rPr>
            <a:t>I Died For Beauty, a famous poem</a:t>
          </a:r>
          <a:endParaRPr lang="en-US" sz="2400" b="0" i="0" dirty="0">
            <a:solidFill>
              <a:schemeClr val="tx1"/>
            </a:solidFill>
          </a:endParaRPr>
        </a:p>
      </dgm:t>
    </dgm:pt>
    <dgm:pt modelId="{9B43E36D-A4E8-4EE8-8F9B-EE8523BEC9C6}" type="parTrans" cxnId="{01FD71B5-6521-416D-A0AA-E70031EB7B7C}">
      <dgm:prSet/>
      <dgm:spPr/>
      <dgm:t>
        <a:bodyPr/>
        <a:lstStyle/>
        <a:p>
          <a:endParaRPr lang="en-US">
            <a:solidFill>
              <a:schemeClr val="tx1"/>
            </a:solidFill>
          </a:endParaRPr>
        </a:p>
      </dgm:t>
    </dgm:pt>
    <dgm:pt modelId="{BC93C479-D084-48E2-A1A0-FB8D416B105F}" type="sibTrans" cxnId="{01FD71B5-6521-416D-A0AA-E70031EB7B7C}">
      <dgm:prSet/>
      <dgm:spPr/>
      <dgm:t>
        <a:bodyPr/>
        <a:lstStyle/>
        <a:p>
          <a:endParaRPr lang="en-US">
            <a:solidFill>
              <a:schemeClr val="tx1"/>
            </a:solidFill>
          </a:endParaRPr>
        </a:p>
      </dgm:t>
    </dgm:pt>
    <dgm:pt modelId="{5B57A445-6DF5-43B3-861B-D7D962171B8E}" type="pres">
      <dgm:prSet presAssocID="{A37DC15A-F7BF-44F9-BA76-A4C661F638D5}" presName="cycle" presStyleCnt="0">
        <dgm:presLayoutVars>
          <dgm:dir/>
          <dgm:resizeHandles val="exact"/>
        </dgm:presLayoutVars>
      </dgm:prSet>
      <dgm:spPr/>
      <dgm:t>
        <a:bodyPr/>
        <a:lstStyle/>
        <a:p>
          <a:endParaRPr lang="en-US"/>
        </a:p>
      </dgm:t>
    </dgm:pt>
    <dgm:pt modelId="{DA5E2C92-3944-4BED-9FA0-2BFD49CD39C4}" type="pres">
      <dgm:prSet presAssocID="{0CEBF1F4-0BEF-4DA4-AB0B-C39D3FB7DE33}" presName="node" presStyleLbl="node1" presStyleIdx="0" presStyleCnt="5" custScaleX="104535" custScaleY="110797">
        <dgm:presLayoutVars>
          <dgm:bulletEnabled val="1"/>
        </dgm:presLayoutVars>
      </dgm:prSet>
      <dgm:spPr/>
      <dgm:t>
        <a:bodyPr/>
        <a:lstStyle/>
        <a:p>
          <a:endParaRPr lang="en-US"/>
        </a:p>
      </dgm:t>
    </dgm:pt>
    <dgm:pt modelId="{481C4E7A-AE29-4AB1-B6BC-0585E9EA6B9D}" type="pres">
      <dgm:prSet presAssocID="{CE427514-92B5-4338-ABC4-C929924F7972}" presName="sibTrans" presStyleLbl="sibTrans2D1" presStyleIdx="0" presStyleCnt="5"/>
      <dgm:spPr/>
      <dgm:t>
        <a:bodyPr/>
        <a:lstStyle/>
        <a:p>
          <a:endParaRPr lang="en-US"/>
        </a:p>
      </dgm:t>
    </dgm:pt>
    <dgm:pt modelId="{2E7D3C9D-D447-4A30-B0A8-7CD6C2B90B06}" type="pres">
      <dgm:prSet presAssocID="{CE427514-92B5-4338-ABC4-C929924F7972}" presName="connectorText" presStyleLbl="sibTrans2D1" presStyleIdx="0" presStyleCnt="5"/>
      <dgm:spPr/>
      <dgm:t>
        <a:bodyPr/>
        <a:lstStyle/>
        <a:p>
          <a:endParaRPr lang="en-US"/>
        </a:p>
      </dgm:t>
    </dgm:pt>
    <dgm:pt modelId="{68EF55E0-0392-4F95-B24E-22C1BC59E70A}" type="pres">
      <dgm:prSet presAssocID="{18088929-D8BE-45F1-81B8-AD813B18AFC4}" presName="node" presStyleLbl="node1" presStyleIdx="1" presStyleCnt="5" custScaleX="117221" custScaleY="124411">
        <dgm:presLayoutVars>
          <dgm:bulletEnabled val="1"/>
        </dgm:presLayoutVars>
      </dgm:prSet>
      <dgm:spPr/>
      <dgm:t>
        <a:bodyPr/>
        <a:lstStyle/>
        <a:p>
          <a:endParaRPr lang="en-US"/>
        </a:p>
      </dgm:t>
    </dgm:pt>
    <dgm:pt modelId="{633924A2-02F1-4B27-981F-307610802401}" type="pres">
      <dgm:prSet presAssocID="{F230EA8A-1BB7-4A52-AACD-47F6C8B5717C}" presName="sibTrans" presStyleLbl="sibTrans2D1" presStyleIdx="1" presStyleCnt="5"/>
      <dgm:spPr/>
      <dgm:t>
        <a:bodyPr/>
        <a:lstStyle/>
        <a:p>
          <a:endParaRPr lang="en-US"/>
        </a:p>
      </dgm:t>
    </dgm:pt>
    <dgm:pt modelId="{63CB2FDF-935D-48CE-9E6A-E8CE90544F80}" type="pres">
      <dgm:prSet presAssocID="{F230EA8A-1BB7-4A52-AACD-47F6C8B5717C}" presName="connectorText" presStyleLbl="sibTrans2D1" presStyleIdx="1" presStyleCnt="5"/>
      <dgm:spPr/>
      <dgm:t>
        <a:bodyPr/>
        <a:lstStyle/>
        <a:p>
          <a:endParaRPr lang="en-US"/>
        </a:p>
      </dgm:t>
    </dgm:pt>
    <dgm:pt modelId="{CF57125D-5C0F-4D21-8668-3E4455549942}" type="pres">
      <dgm:prSet presAssocID="{61692748-11BF-408E-8EE5-0539F4795E22}" presName="node" presStyleLbl="node1" presStyleIdx="2" presStyleCnt="5" custScaleX="108356" custScaleY="122051">
        <dgm:presLayoutVars>
          <dgm:bulletEnabled val="1"/>
        </dgm:presLayoutVars>
      </dgm:prSet>
      <dgm:spPr/>
      <dgm:t>
        <a:bodyPr/>
        <a:lstStyle/>
        <a:p>
          <a:endParaRPr lang="en-US"/>
        </a:p>
      </dgm:t>
    </dgm:pt>
    <dgm:pt modelId="{BD29C62D-490E-4350-88B8-575BAEA2A256}" type="pres">
      <dgm:prSet presAssocID="{BC93C479-D084-48E2-A1A0-FB8D416B105F}" presName="sibTrans" presStyleLbl="sibTrans2D1" presStyleIdx="2" presStyleCnt="5"/>
      <dgm:spPr/>
      <dgm:t>
        <a:bodyPr/>
        <a:lstStyle/>
        <a:p>
          <a:endParaRPr lang="en-US"/>
        </a:p>
      </dgm:t>
    </dgm:pt>
    <dgm:pt modelId="{548138AE-7273-4AFC-A69F-795676191815}" type="pres">
      <dgm:prSet presAssocID="{BC93C479-D084-48E2-A1A0-FB8D416B105F}" presName="connectorText" presStyleLbl="sibTrans2D1" presStyleIdx="2" presStyleCnt="5"/>
      <dgm:spPr/>
      <dgm:t>
        <a:bodyPr/>
        <a:lstStyle/>
        <a:p>
          <a:endParaRPr lang="en-US"/>
        </a:p>
      </dgm:t>
    </dgm:pt>
    <dgm:pt modelId="{24857F54-C598-4ADE-9E12-44A26B59A43F}" type="pres">
      <dgm:prSet presAssocID="{475428DA-267A-4A19-9875-95A2CB0238B6}" presName="node" presStyleLbl="node1" presStyleIdx="3" presStyleCnt="5" custScaleX="101337" custScaleY="116130">
        <dgm:presLayoutVars>
          <dgm:bulletEnabled val="1"/>
        </dgm:presLayoutVars>
      </dgm:prSet>
      <dgm:spPr/>
      <dgm:t>
        <a:bodyPr/>
        <a:lstStyle/>
        <a:p>
          <a:endParaRPr lang="en-US"/>
        </a:p>
      </dgm:t>
    </dgm:pt>
    <dgm:pt modelId="{9F55018F-2B39-4111-BAAC-51A085B7903C}" type="pres">
      <dgm:prSet presAssocID="{FF116B7E-0F4A-48B4-8825-17A49D2CF0EF}" presName="sibTrans" presStyleLbl="sibTrans2D1" presStyleIdx="3" presStyleCnt="5"/>
      <dgm:spPr/>
      <dgm:t>
        <a:bodyPr/>
        <a:lstStyle/>
        <a:p>
          <a:endParaRPr lang="en-US"/>
        </a:p>
      </dgm:t>
    </dgm:pt>
    <dgm:pt modelId="{45B34885-FA14-4AEC-B941-9234D631965F}" type="pres">
      <dgm:prSet presAssocID="{FF116B7E-0F4A-48B4-8825-17A49D2CF0EF}" presName="connectorText" presStyleLbl="sibTrans2D1" presStyleIdx="3" presStyleCnt="5"/>
      <dgm:spPr/>
      <dgm:t>
        <a:bodyPr/>
        <a:lstStyle/>
        <a:p>
          <a:endParaRPr lang="en-US"/>
        </a:p>
      </dgm:t>
    </dgm:pt>
    <dgm:pt modelId="{D1E8BA97-B16B-4194-9C68-F18E151DF2AA}" type="pres">
      <dgm:prSet presAssocID="{9E928126-1A9A-4317-A1A3-0E7F3F0FDBD6}" presName="node" presStyleLbl="node1" presStyleIdx="4" presStyleCnt="5" custScaleX="105115" custScaleY="116812">
        <dgm:presLayoutVars>
          <dgm:bulletEnabled val="1"/>
        </dgm:presLayoutVars>
      </dgm:prSet>
      <dgm:spPr/>
      <dgm:t>
        <a:bodyPr/>
        <a:lstStyle/>
        <a:p>
          <a:endParaRPr lang="en-US"/>
        </a:p>
      </dgm:t>
    </dgm:pt>
    <dgm:pt modelId="{B19FC4B8-D7A4-4A37-91DF-97A0C6E73AD2}" type="pres">
      <dgm:prSet presAssocID="{248F14C4-BE5D-4F53-B44B-09E5D2AF56A0}" presName="sibTrans" presStyleLbl="sibTrans2D1" presStyleIdx="4" presStyleCnt="5"/>
      <dgm:spPr/>
      <dgm:t>
        <a:bodyPr/>
        <a:lstStyle/>
        <a:p>
          <a:endParaRPr lang="en-US"/>
        </a:p>
      </dgm:t>
    </dgm:pt>
    <dgm:pt modelId="{516C6A3C-8053-4D12-8D71-56AAFB89D7FF}" type="pres">
      <dgm:prSet presAssocID="{248F14C4-BE5D-4F53-B44B-09E5D2AF56A0}" presName="connectorText" presStyleLbl="sibTrans2D1" presStyleIdx="4" presStyleCnt="5"/>
      <dgm:spPr/>
      <dgm:t>
        <a:bodyPr/>
        <a:lstStyle/>
        <a:p>
          <a:endParaRPr lang="en-US"/>
        </a:p>
      </dgm:t>
    </dgm:pt>
  </dgm:ptLst>
  <dgm:cxnLst>
    <dgm:cxn modelId="{BCBC518C-FD3B-438B-A52D-25F01715C40D}" type="presOf" srcId="{248F14C4-BE5D-4F53-B44B-09E5D2AF56A0}" destId="{B19FC4B8-D7A4-4A37-91DF-97A0C6E73AD2}" srcOrd="0" destOrd="0" presId="urn:microsoft.com/office/officeart/2005/8/layout/cycle2"/>
    <dgm:cxn modelId="{7F41CE09-264D-46C6-810F-23353977FE6B}" type="presOf" srcId="{F230EA8A-1BB7-4A52-AACD-47F6C8B5717C}" destId="{63CB2FDF-935D-48CE-9E6A-E8CE90544F80}" srcOrd="1" destOrd="0" presId="urn:microsoft.com/office/officeart/2005/8/layout/cycle2"/>
    <dgm:cxn modelId="{8FF05B9B-AFA1-4BA4-BCE0-A9857730B623}" type="presOf" srcId="{CE427514-92B5-4338-ABC4-C929924F7972}" destId="{481C4E7A-AE29-4AB1-B6BC-0585E9EA6B9D}" srcOrd="0" destOrd="0" presId="urn:microsoft.com/office/officeart/2005/8/layout/cycle2"/>
    <dgm:cxn modelId="{3B940341-415C-4937-AE6E-18AB8CD35038}" type="presOf" srcId="{A37DC15A-F7BF-44F9-BA76-A4C661F638D5}" destId="{5B57A445-6DF5-43B3-861B-D7D962171B8E}" srcOrd="0" destOrd="0" presId="urn:microsoft.com/office/officeart/2005/8/layout/cycle2"/>
    <dgm:cxn modelId="{7354BD6D-C43E-4943-BFDB-339D014DD6AD}" type="presOf" srcId="{9E928126-1A9A-4317-A1A3-0E7F3F0FDBD6}" destId="{D1E8BA97-B16B-4194-9C68-F18E151DF2AA}" srcOrd="0" destOrd="0" presId="urn:microsoft.com/office/officeart/2005/8/layout/cycle2"/>
    <dgm:cxn modelId="{5036D82F-C6D1-4318-8C9A-99A5E64DCBFA}" srcId="{A37DC15A-F7BF-44F9-BA76-A4C661F638D5}" destId="{9E928126-1A9A-4317-A1A3-0E7F3F0FDBD6}" srcOrd="4" destOrd="0" parTransId="{7837B9BA-36FE-4CF8-AF3D-48DE0A3E8E8E}" sibTransId="{248F14C4-BE5D-4F53-B44B-09E5D2AF56A0}"/>
    <dgm:cxn modelId="{01FD71B5-6521-416D-A0AA-E70031EB7B7C}" srcId="{A37DC15A-F7BF-44F9-BA76-A4C661F638D5}" destId="{61692748-11BF-408E-8EE5-0539F4795E22}" srcOrd="2" destOrd="0" parTransId="{9B43E36D-A4E8-4EE8-8F9B-EE8523BEC9C6}" sibTransId="{BC93C479-D084-48E2-A1A0-FB8D416B105F}"/>
    <dgm:cxn modelId="{98B16CB3-2D70-429C-B5AF-C42F0E9C2469}" type="presOf" srcId="{BC93C479-D084-48E2-A1A0-FB8D416B105F}" destId="{548138AE-7273-4AFC-A69F-795676191815}" srcOrd="1" destOrd="0" presId="urn:microsoft.com/office/officeart/2005/8/layout/cycle2"/>
    <dgm:cxn modelId="{013D7C9D-EC8C-4591-9829-88704FE1A610}" type="presOf" srcId="{18088929-D8BE-45F1-81B8-AD813B18AFC4}" destId="{68EF55E0-0392-4F95-B24E-22C1BC59E70A}" srcOrd="0" destOrd="0" presId="urn:microsoft.com/office/officeart/2005/8/layout/cycle2"/>
    <dgm:cxn modelId="{F88DCFB1-6EEF-450C-819C-D55EC30E15C6}" type="presOf" srcId="{FF116B7E-0F4A-48B4-8825-17A49D2CF0EF}" destId="{9F55018F-2B39-4111-BAAC-51A085B7903C}" srcOrd="0" destOrd="0" presId="urn:microsoft.com/office/officeart/2005/8/layout/cycle2"/>
    <dgm:cxn modelId="{60774644-802F-4A19-8080-C75A012C77F8}" type="presOf" srcId="{CE427514-92B5-4338-ABC4-C929924F7972}" destId="{2E7D3C9D-D447-4A30-B0A8-7CD6C2B90B06}" srcOrd="1" destOrd="0" presId="urn:microsoft.com/office/officeart/2005/8/layout/cycle2"/>
    <dgm:cxn modelId="{DD474A15-CD31-480D-BB39-899635A6A649}" srcId="{A37DC15A-F7BF-44F9-BA76-A4C661F638D5}" destId="{18088929-D8BE-45F1-81B8-AD813B18AFC4}" srcOrd="1" destOrd="0" parTransId="{A8E5F779-907A-460C-9ED4-A7974453DC2F}" sibTransId="{F230EA8A-1BB7-4A52-AACD-47F6C8B5717C}"/>
    <dgm:cxn modelId="{784CE4EA-8931-4D88-8EEE-8E2CEB0B16F0}" srcId="{A37DC15A-F7BF-44F9-BA76-A4C661F638D5}" destId="{0CEBF1F4-0BEF-4DA4-AB0B-C39D3FB7DE33}" srcOrd="0" destOrd="0" parTransId="{16121624-CC5B-4D70-96C8-C52021F499FE}" sibTransId="{CE427514-92B5-4338-ABC4-C929924F7972}"/>
    <dgm:cxn modelId="{2505B410-C6D5-41B8-8B3E-D57BBC7044CF}" type="presOf" srcId="{F230EA8A-1BB7-4A52-AACD-47F6C8B5717C}" destId="{633924A2-02F1-4B27-981F-307610802401}" srcOrd="0" destOrd="0" presId="urn:microsoft.com/office/officeart/2005/8/layout/cycle2"/>
    <dgm:cxn modelId="{B2033A89-67B6-4ECF-BDC0-BF24F9A7E5D9}" type="presOf" srcId="{475428DA-267A-4A19-9875-95A2CB0238B6}" destId="{24857F54-C598-4ADE-9E12-44A26B59A43F}" srcOrd="0" destOrd="0" presId="urn:microsoft.com/office/officeart/2005/8/layout/cycle2"/>
    <dgm:cxn modelId="{2123887B-51B6-408A-A7F8-6717AB177A06}" type="presOf" srcId="{0CEBF1F4-0BEF-4DA4-AB0B-C39D3FB7DE33}" destId="{DA5E2C92-3944-4BED-9FA0-2BFD49CD39C4}" srcOrd="0" destOrd="0" presId="urn:microsoft.com/office/officeart/2005/8/layout/cycle2"/>
    <dgm:cxn modelId="{5090E9D6-D7F1-4A06-827B-ED346FB0126B}" type="presOf" srcId="{FF116B7E-0F4A-48B4-8825-17A49D2CF0EF}" destId="{45B34885-FA14-4AEC-B941-9234D631965F}" srcOrd="1" destOrd="0" presId="urn:microsoft.com/office/officeart/2005/8/layout/cycle2"/>
    <dgm:cxn modelId="{385B5BA6-6132-4EC8-8EBB-B50E6AC3D5E0}" type="presOf" srcId="{BC93C479-D084-48E2-A1A0-FB8D416B105F}" destId="{BD29C62D-490E-4350-88B8-575BAEA2A256}" srcOrd="0" destOrd="0" presId="urn:microsoft.com/office/officeart/2005/8/layout/cycle2"/>
    <dgm:cxn modelId="{15CA4C40-05D9-4670-9885-1727F8D6D3AB}" srcId="{A37DC15A-F7BF-44F9-BA76-A4C661F638D5}" destId="{475428DA-267A-4A19-9875-95A2CB0238B6}" srcOrd="3" destOrd="0" parTransId="{1CC61A43-6819-44FF-9B87-E235C2658AF3}" sibTransId="{FF116B7E-0F4A-48B4-8825-17A49D2CF0EF}"/>
    <dgm:cxn modelId="{AF08E817-55A1-4044-A51D-2226BB920289}" type="presOf" srcId="{248F14C4-BE5D-4F53-B44B-09E5D2AF56A0}" destId="{516C6A3C-8053-4D12-8D71-56AAFB89D7FF}" srcOrd="1" destOrd="0" presId="urn:microsoft.com/office/officeart/2005/8/layout/cycle2"/>
    <dgm:cxn modelId="{06C1030C-287D-4E5F-B368-3F10997F3401}" type="presOf" srcId="{61692748-11BF-408E-8EE5-0539F4795E22}" destId="{CF57125D-5C0F-4D21-8668-3E4455549942}" srcOrd="0" destOrd="0" presId="urn:microsoft.com/office/officeart/2005/8/layout/cycle2"/>
    <dgm:cxn modelId="{51813E3C-739F-4C1E-AE18-134A09924926}" type="presParOf" srcId="{5B57A445-6DF5-43B3-861B-D7D962171B8E}" destId="{DA5E2C92-3944-4BED-9FA0-2BFD49CD39C4}" srcOrd="0" destOrd="0" presId="urn:microsoft.com/office/officeart/2005/8/layout/cycle2"/>
    <dgm:cxn modelId="{56C781BD-236B-44A2-9147-F9F869FEE8B8}" type="presParOf" srcId="{5B57A445-6DF5-43B3-861B-D7D962171B8E}" destId="{481C4E7A-AE29-4AB1-B6BC-0585E9EA6B9D}" srcOrd="1" destOrd="0" presId="urn:microsoft.com/office/officeart/2005/8/layout/cycle2"/>
    <dgm:cxn modelId="{51DC0B88-7C99-42A1-9440-B15B2DD441FC}" type="presParOf" srcId="{481C4E7A-AE29-4AB1-B6BC-0585E9EA6B9D}" destId="{2E7D3C9D-D447-4A30-B0A8-7CD6C2B90B06}" srcOrd="0" destOrd="0" presId="urn:microsoft.com/office/officeart/2005/8/layout/cycle2"/>
    <dgm:cxn modelId="{6D7D5A91-3711-4A93-A541-D012F8AC0ACC}" type="presParOf" srcId="{5B57A445-6DF5-43B3-861B-D7D962171B8E}" destId="{68EF55E0-0392-4F95-B24E-22C1BC59E70A}" srcOrd="2" destOrd="0" presId="urn:microsoft.com/office/officeart/2005/8/layout/cycle2"/>
    <dgm:cxn modelId="{BF94AFAE-AA77-469F-9AF8-2B229B2F77E3}" type="presParOf" srcId="{5B57A445-6DF5-43B3-861B-D7D962171B8E}" destId="{633924A2-02F1-4B27-981F-307610802401}" srcOrd="3" destOrd="0" presId="urn:microsoft.com/office/officeart/2005/8/layout/cycle2"/>
    <dgm:cxn modelId="{880B7B92-9087-4918-A75F-62A349D369A7}" type="presParOf" srcId="{633924A2-02F1-4B27-981F-307610802401}" destId="{63CB2FDF-935D-48CE-9E6A-E8CE90544F80}" srcOrd="0" destOrd="0" presId="urn:microsoft.com/office/officeart/2005/8/layout/cycle2"/>
    <dgm:cxn modelId="{2518EE1D-9001-4919-9514-2AEB58587E4B}" type="presParOf" srcId="{5B57A445-6DF5-43B3-861B-D7D962171B8E}" destId="{CF57125D-5C0F-4D21-8668-3E4455549942}" srcOrd="4" destOrd="0" presId="urn:microsoft.com/office/officeart/2005/8/layout/cycle2"/>
    <dgm:cxn modelId="{21063F3F-752C-4670-8E30-F4D7F568FA46}" type="presParOf" srcId="{5B57A445-6DF5-43B3-861B-D7D962171B8E}" destId="{BD29C62D-490E-4350-88B8-575BAEA2A256}" srcOrd="5" destOrd="0" presId="urn:microsoft.com/office/officeart/2005/8/layout/cycle2"/>
    <dgm:cxn modelId="{DC94F892-6419-4ECF-A433-B94BB62462F7}" type="presParOf" srcId="{BD29C62D-490E-4350-88B8-575BAEA2A256}" destId="{548138AE-7273-4AFC-A69F-795676191815}" srcOrd="0" destOrd="0" presId="urn:microsoft.com/office/officeart/2005/8/layout/cycle2"/>
    <dgm:cxn modelId="{4F9F68B4-0666-46D4-AE1B-9ED1D46431D6}" type="presParOf" srcId="{5B57A445-6DF5-43B3-861B-D7D962171B8E}" destId="{24857F54-C598-4ADE-9E12-44A26B59A43F}" srcOrd="6" destOrd="0" presId="urn:microsoft.com/office/officeart/2005/8/layout/cycle2"/>
    <dgm:cxn modelId="{4977F949-2885-4718-9810-49048D94414A}" type="presParOf" srcId="{5B57A445-6DF5-43B3-861B-D7D962171B8E}" destId="{9F55018F-2B39-4111-BAAC-51A085B7903C}" srcOrd="7" destOrd="0" presId="urn:microsoft.com/office/officeart/2005/8/layout/cycle2"/>
    <dgm:cxn modelId="{481081DF-7790-4361-82F9-BACF010EF1D0}" type="presParOf" srcId="{9F55018F-2B39-4111-BAAC-51A085B7903C}" destId="{45B34885-FA14-4AEC-B941-9234D631965F}" srcOrd="0" destOrd="0" presId="urn:microsoft.com/office/officeart/2005/8/layout/cycle2"/>
    <dgm:cxn modelId="{4531EB1D-7721-4062-A460-7868490FA4DB}" type="presParOf" srcId="{5B57A445-6DF5-43B3-861B-D7D962171B8E}" destId="{D1E8BA97-B16B-4194-9C68-F18E151DF2AA}" srcOrd="8" destOrd="0" presId="urn:microsoft.com/office/officeart/2005/8/layout/cycle2"/>
    <dgm:cxn modelId="{4C5CD4C8-F0E7-42BA-874F-E3434C4244B0}" type="presParOf" srcId="{5B57A445-6DF5-43B3-861B-D7D962171B8E}" destId="{B19FC4B8-D7A4-4A37-91DF-97A0C6E73AD2}" srcOrd="9" destOrd="0" presId="urn:microsoft.com/office/officeart/2005/8/layout/cycle2"/>
    <dgm:cxn modelId="{7BDB83DA-577B-4E01-A382-635A1B30C761}" type="presParOf" srcId="{B19FC4B8-D7A4-4A37-91DF-97A0C6E73AD2}" destId="{516C6A3C-8053-4D12-8D71-56AAFB89D7F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6EF6E-A6B6-4632-83F7-5A2DEF7094C4}">
      <dsp:nvSpPr>
        <dsp:cNvPr id="0" name=""/>
        <dsp:cNvSpPr/>
      </dsp:nvSpPr>
      <dsp:spPr>
        <a:xfrm>
          <a:off x="7871" y="1386833"/>
          <a:ext cx="1395497" cy="3088514"/>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cap="none" spc="0" dirty="0" smtClean="0">
              <a:ln w="12700" cmpd="sng">
                <a:solidFill>
                  <a:schemeClr val="accent4"/>
                </a:solidFill>
                <a:prstDash val="solid"/>
              </a:ln>
              <a:solidFill>
                <a:schemeClr val="tx1"/>
              </a:solidFill>
              <a:effectLst/>
            </a:rPr>
            <a:t>1. </a:t>
          </a:r>
        </a:p>
        <a:p>
          <a:pPr lvl="0" algn="ctr" defTabSz="1066800">
            <a:lnSpc>
              <a:spcPct val="90000"/>
            </a:lnSpc>
            <a:spcBef>
              <a:spcPct val="0"/>
            </a:spcBef>
            <a:spcAft>
              <a:spcPct val="35000"/>
            </a:spcAft>
          </a:pPr>
          <a:r>
            <a:rPr lang="en-US" sz="2400" b="1" kern="1200" cap="none" spc="0" dirty="0" smtClean="0">
              <a:ln w="12700" cmpd="sng">
                <a:solidFill>
                  <a:schemeClr val="accent4"/>
                </a:solidFill>
                <a:prstDash val="solid"/>
              </a:ln>
              <a:solidFill>
                <a:schemeClr val="tx1"/>
              </a:solidFill>
              <a:effectLst/>
            </a:rPr>
            <a:t>Beauty being easy to appreciate</a:t>
          </a:r>
          <a:endParaRPr lang="en-US" sz="2400" b="1" kern="1200" cap="none" spc="0" dirty="0">
            <a:ln w="12700" cmpd="sng">
              <a:solidFill>
                <a:schemeClr val="accent4"/>
              </a:solidFill>
              <a:prstDash val="solid"/>
            </a:ln>
            <a:solidFill>
              <a:schemeClr val="tx1"/>
            </a:solidFill>
            <a:effectLst/>
          </a:endParaRPr>
        </a:p>
      </dsp:txBody>
      <dsp:txXfrm>
        <a:off x="48744" y="1427706"/>
        <a:ext cx="1313751" cy="3006768"/>
      </dsp:txXfrm>
    </dsp:sp>
    <dsp:sp modelId="{6CA37C96-AE48-47A4-8546-A985A35A20F7}">
      <dsp:nvSpPr>
        <dsp:cNvPr id="0" name=""/>
        <dsp:cNvSpPr/>
      </dsp:nvSpPr>
      <dsp:spPr>
        <a:xfrm>
          <a:off x="1542918" y="2758048"/>
          <a:ext cx="295845" cy="346083"/>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1" kern="1200"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dsp:txBody>
      <dsp:txXfrm>
        <a:off x="1542918" y="2827265"/>
        <a:ext cx="207092" cy="207649"/>
      </dsp:txXfrm>
    </dsp:sp>
    <dsp:sp modelId="{72C5ECDB-9A66-435C-AFF9-5AE985B94DE1}">
      <dsp:nvSpPr>
        <dsp:cNvPr id="0" name=""/>
        <dsp:cNvSpPr/>
      </dsp:nvSpPr>
      <dsp:spPr>
        <a:xfrm>
          <a:off x="1961568" y="1386833"/>
          <a:ext cx="1395497" cy="3088514"/>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cap="none" spc="0" dirty="0" smtClean="0">
              <a:ln w="12700" cmpd="sng">
                <a:solidFill>
                  <a:schemeClr val="accent4"/>
                </a:solidFill>
                <a:prstDash val="solid"/>
              </a:ln>
              <a:solidFill>
                <a:schemeClr val="tx1"/>
              </a:solidFill>
              <a:effectLst/>
            </a:rPr>
            <a:t>2.Beuty being difficult to define</a:t>
          </a:r>
        </a:p>
      </dsp:txBody>
      <dsp:txXfrm>
        <a:off x="2002441" y="1427706"/>
        <a:ext cx="1313751" cy="3006768"/>
      </dsp:txXfrm>
    </dsp:sp>
    <dsp:sp modelId="{1685A484-014F-41E9-8F0B-ADF977A3EB08}">
      <dsp:nvSpPr>
        <dsp:cNvPr id="0" name=""/>
        <dsp:cNvSpPr/>
      </dsp:nvSpPr>
      <dsp:spPr>
        <a:xfrm>
          <a:off x="3496615" y="2758048"/>
          <a:ext cx="295845" cy="346083"/>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1" kern="1200"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dsp:txBody>
      <dsp:txXfrm>
        <a:off x="3496615" y="2827265"/>
        <a:ext cx="207092" cy="207649"/>
      </dsp:txXfrm>
    </dsp:sp>
    <dsp:sp modelId="{BAB16187-3465-42A9-B2B1-7D1F114D2EBB}">
      <dsp:nvSpPr>
        <dsp:cNvPr id="0" name=""/>
        <dsp:cNvSpPr/>
      </dsp:nvSpPr>
      <dsp:spPr>
        <a:xfrm>
          <a:off x="3915264" y="1386833"/>
          <a:ext cx="1395497" cy="3088514"/>
        </a:xfrm>
        <a:prstGeom prst="roundRect">
          <a:avLst>
            <a:gd name="adj" fmla="val 10000"/>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cap="none" spc="0" dirty="0" smtClean="0">
              <a:ln w="12700" cmpd="sng">
                <a:solidFill>
                  <a:schemeClr val="accent4"/>
                </a:solidFill>
                <a:prstDash val="solid"/>
              </a:ln>
              <a:solidFill>
                <a:schemeClr val="tx1"/>
              </a:solidFill>
              <a:effectLst/>
            </a:rPr>
            <a:t>3.</a:t>
          </a:r>
        </a:p>
        <a:p>
          <a:pPr lvl="0" algn="ctr" defTabSz="1066800">
            <a:lnSpc>
              <a:spcPct val="90000"/>
            </a:lnSpc>
            <a:spcBef>
              <a:spcPct val="0"/>
            </a:spcBef>
            <a:spcAft>
              <a:spcPct val="35000"/>
            </a:spcAft>
          </a:pPr>
          <a:r>
            <a:rPr lang="en-US" sz="2400" b="1" kern="1200" cap="none" spc="0" dirty="0" smtClean="0">
              <a:ln w="12700" cmpd="sng">
                <a:solidFill>
                  <a:schemeClr val="accent4"/>
                </a:solidFill>
                <a:prstDash val="solid"/>
              </a:ln>
              <a:solidFill>
                <a:schemeClr val="tx1"/>
              </a:solidFill>
              <a:effectLst/>
            </a:rPr>
            <a:t>Beauty being discovered in pleasurable objects</a:t>
          </a:r>
          <a:endParaRPr lang="en-US" sz="2400" b="1" kern="1200" cap="none" spc="0" dirty="0">
            <a:ln w="12700" cmpd="sng">
              <a:solidFill>
                <a:schemeClr val="accent4"/>
              </a:solidFill>
              <a:prstDash val="solid"/>
            </a:ln>
            <a:solidFill>
              <a:schemeClr val="tx1"/>
            </a:solidFill>
            <a:effectLst/>
          </a:endParaRPr>
        </a:p>
      </dsp:txBody>
      <dsp:txXfrm>
        <a:off x="3956137" y="1427706"/>
        <a:ext cx="1313751" cy="3006768"/>
      </dsp:txXfrm>
    </dsp:sp>
    <dsp:sp modelId="{F392F7E3-4CF0-4BDC-89A7-10ED41683C7B}">
      <dsp:nvSpPr>
        <dsp:cNvPr id="0" name=""/>
        <dsp:cNvSpPr/>
      </dsp:nvSpPr>
      <dsp:spPr>
        <a:xfrm>
          <a:off x="5450311" y="2758048"/>
          <a:ext cx="295845" cy="346083"/>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1" kern="1200"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dsp:txBody>
      <dsp:txXfrm>
        <a:off x="5450311" y="2827265"/>
        <a:ext cx="207092" cy="207649"/>
      </dsp:txXfrm>
    </dsp:sp>
    <dsp:sp modelId="{D96B245E-CCB5-4ABD-AB94-F05207491903}">
      <dsp:nvSpPr>
        <dsp:cNvPr id="0" name=""/>
        <dsp:cNvSpPr/>
      </dsp:nvSpPr>
      <dsp:spPr>
        <a:xfrm>
          <a:off x="5868960" y="1386833"/>
          <a:ext cx="1395497" cy="3088514"/>
        </a:xfrm>
        <a:prstGeom prst="roundRect">
          <a:avLst>
            <a:gd name="adj" fmla="val 1000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cap="none" spc="0" dirty="0" smtClean="0">
              <a:ln w="12700" cmpd="sng">
                <a:solidFill>
                  <a:schemeClr val="accent4"/>
                </a:solidFill>
                <a:prstDash val="solid"/>
              </a:ln>
              <a:solidFill>
                <a:schemeClr val="tx1"/>
              </a:solidFill>
              <a:effectLst/>
            </a:rPr>
            <a:t>4.</a:t>
          </a:r>
        </a:p>
        <a:p>
          <a:pPr lvl="0" algn="ctr" defTabSz="1066800">
            <a:lnSpc>
              <a:spcPct val="90000"/>
            </a:lnSpc>
            <a:spcBef>
              <a:spcPct val="0"/>
            </a:spcBef>
            <a:spcAft>
              <a:spcPct val="35000"/>
            </a:spcAft>
          </a:pPr>
          <a:r>
            <a:rPr lang="en-US" sz="2400" b="1" kern="1200" cap="none" spc="0" dirty="0" smtClean="0">
              <a:ln w="12700" cmpd="sng">
                <a:solidFill>
                  <a:schemeClr val="accent4"/>
                </a:solidFill>
                <a:prstDash val="solid"/>
              </a:ln>
              <a:solidFill>
                <a:schemeClr val="tx1"/>
              </a:solidFill>
              <a:effectLst/>
            </a:rPr>
            <a:t>Beauty prevailing in the laughter of children </a:t>
          </a:r>
          <a:endParaRPr lang="en-US" sz="2400" b="1" kern="1200" cap="none" spc="0" dirty="0">
            <a:ln w="12700" cmpd="sng">
              <a:solidFill>
                <a:schemeClr val="accent4"/>
              </a:solidFill>
              <a:prstDash val="solid"/>
            </a:ln>
            <a:solidFill>
              <a:schemeClr val="tx1"/>
            </a:solidFill>
            <a:effectLst/>
          </a:endParaRPr>
        </a:p>
      </dsp:txBody>
      <dsp:txXfrm>
        <a:off x="5909833" y="1427706"/>
        <a:ext cx="1313751" cy="3006768"/>
      </dsp:txXfrm>
    </dsp:sp>
    <dsp:sp modelId="{6A0BB70F-2511-4B28-98B5-9B4626D52A02}">
      <dsp:nvSpPr>
        <dsp:cNvPr id="0" name=""/>
        <dsp:cNvSpPr/>
      </dsp:nvSpPr>
      <dsp:spPr>
        <a:xfrm>
          <a:off x="7404007" y="2758048"/>
          <a:ext cx="295845" cy="346083"/>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1" kern="1200"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dsp:txBody>
      <dsp:txXfrm>
        <a:off x="7404007" y="2827265"/>
        <a:ext cx="207092" cy="207649"/>
      </dsp:txXfrm>
    </dsp:sp>
    <dsp:sp modelId="{76845CAA-9457-4C44-BE9B-BEBB0D15B773}">
      <dsp:nvSpPr>
        <dsp:cNvPr id="0" name=""/>
        <dsp:cNvSpPr/>
      </dsp:nvSpPr>
      <dsp:spPr>
        <a:xfrm>
          <a:off x="7822656" y="1386833"/>
          <a:ext cx="1601933" cy="3088514"/>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cap="none" spc="0" dirty="0" smtClean="0">
              <a:ln w="12700" cmpd="sng">
                <a:solidFill>
                  <a:schemeClr val="accent4"/>
                </a:solidFill>
                <a:prstDash val="solid"/>
              </a:ln>
              <a:solidFill>
                <a:schemeClr val="tx1"/>
              </a:solidFill>
              <a:effectLst/>
            </a:rPr>
            <a:t>5.</a:t>
          </a:r>
        </a:p>
        <a:p>
          <a:pPr lvl="0" algn="ctr" defTabSz="1066800">
            <a:lnSpc>
              <a:spcPct val="90000"/>
            </a:lnSpc>
            <a:spcBef>
              <a:spcPct val="0"/>
            </a:spcBef>
            <a:spcAft>
              <a:spcPct val="35000"/>
            </a:spcAft>
          </a:pPr>
          <a:r>
            <a:rPr lang="en-US" sz="2400" b="1" kern="1200" cap="none" spc="0" dirty="0" smtClean="0">
              <a:ln w="12700" cmpd="sng">
                <a:solidFill>
                  <a:schemeClr val="accent4"/>
                </a:solidFill>
                <a:prstDash val="solid"/>
              </a:ln>
              <a:solidFill>
                <a:schemeClr val="tx1"/>
              </a:solidFill>
              <a:effectLst/>
            </a:rPr>
            <a:t>Beauty having an independent objective identity</a:t>
          </a:r>
          <a:endParaRPr lang="en-US" sz="2400" b="1" kern="1200" cap="none" spc="0" dirty="0">
            <a:ln w="12700" cmpd="sng">
              <a:solidFill>
                <a:schemeClr val="accent4"/>
              </a:solidFill>
              <a:prstDash val="solid"/>
            </a:ln>
            <a:solidFill>
              <a:schemeClr val="tx1"/>
            </a:solidFill>
            <a:effectLst/>
          </a:endParaRPr>
        </a:p>
      </dsp:txBody>
      <dsp:txXfrm>
        <a:off x="7869575" y="1433752"/>
        <a:ext cx="1508095" cy="2994676"/>
      </dsp:txXfrm>
    </dsp:sp>
    <dsp:sp modelId="{CE28B65B-224F-4F7C-94CC-0F29101BF526}">
      <dsp:nvSpPr>
        <dsp:cNvPr id="0" name=""/>
        <dsp:cNvSpPr/>
      </dsp:nvSpPr>
      <dsp:spPr>
        <a:xfrm>
          <a:off x="9564139" y="2758048"/>
          <a:ext cx="295845" cy="346083"/>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1" kern="1200"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dsp:txBody>
      <dsp:txXfrm>
        <a:off x="9564139" y="2827265"/>
        <a:ext cx="207092" cy="207649"/>
      </dsp:txXfrm>
    </dsp:sp>
    <dsp:sp modelId="{10FD4401-5C10-4DAF-B4F7-14C9539FC559}">
      <dsp:nvSpPr>
        <dsp:cNvPr id="0" name=""/>
        <dsp:cNvSpPr/>
      </dsp:nvSpPr>
      <dsp:spPr>
        <a:xfrm>
          <a:off x="9982788" y="1386833"/>
          <a:ext cx="1395497" cy="3088514"/>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cap="none" spc="0" dirty="0" smtClean="0">
              <a:ln w="12700" cmpd="sng">
                <a:solidFill>
                  <a:schemeClr val="accent4"/>
                </a:solidFill>
                <a:prstDash val="solid"/>
              </a:ln>
              <a:solidFill>
                <a:schemeClr val="tx1"/>
              </a:solidFill>
              <a:effectLst/>
            </a:rPr>
            <a:t>6.Beauty being an important part of life.</a:t>
          </a:r>
        </a:p>
      </dsp:txBody>
      <dsp:txXfrm>
        <a:off x="10023661" y="1427706"/>
        <a:ext cx="1313751" cy="30067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E2C92-3944-4BED-9FA0-2BFD49CD39C4}">
      <dsp:nvSpPr>
        <dsp:cNvPr id="0" name=""/>
        <dsp:cNvSpPr/>
      </dsp:nvSpPr>
      <dsp:spPr>
        <a:xfrm>
          <a:off x="4189997" y="-132501"/>
          <a:ext cx="1704941" cy="1807073"/>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cap="none" spc="0" dirty="0" smtClean="0">
              <a:ln w="0"/>
              <a:solidFill>
                <a:schemeClr val="tx1"/>
              </a:solidFill>
              <a:effectLst>
                <a:outerShdw blurRad="38100" dist="19050" dir="2700000" algn="tl" rotWithShape="0">
                  <a:schemeClr val="dk1">
                    <a:alpha val="40000"/>
                  </a:schemeClr>
                </a:outerShdw>
              </a:effectLst>
            </a:rPr>
            <a:t>Born in 1795</a:t>
          </a:r>
          <a:endParaRPr lang="en-US" sz="2400" b="0" kern="1200" cap="none" spc="0" dirty="0">
            <a:ln w="0"/>
            <a:solidFill>
              <a:schemeClr val="tx1"/>
            </a:solidFill>
            <a:effectLst>
              <a:outerShdw blurRad="38100" dist="19050" dir="2700000" algn="tl" rotWithShape="0">
                <a:schemeClr val="dk1">
                  <a:alpha val="40000"/>
                </a:schemeClr>
              </a:outerShdw>
            </a:effectLst>
          </a:endParaRPr>
        </a:p>
      </dsp:txBody>
      <dsp:txXfrm>
        <a:off x="4439680" y="132139"/>
        <a:ext cx="1205575" cy="1277793"/>
      </dsp:txXfrm>
    </dsp:sp>
    <dsp:sp modelId="{481C4E7A-AE29-4AB1-B6BC-0585E9EA6B9D}">
      <dsp:nvSpPr>
        <dsp:cNvPr id="0" name=""/>
        <dsp:cNvSpPr/>
      </dsp:nvSpPr>
      <dsp:spPr>
        <a:xfrm rot="2160000">
          <a:off x="5822597" y="1178988"/>
          <a:ext cx="320376" cy="550454"/>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solidFill>
              <a:schemeClr val="tx1"/>
            </a:solidFill>
          </a:endParaRPr>
        </a:p>
      </dsp:txBody>
      <dsp:txXfrm>
        <a:off x="5831775" y="1260832"/>
        <a:ext cx="224263" cy="330272"/>
      </dsp:txXfrm>
    </dsp:sp>
    <dsp:sp modelId="{68EF55E0-0392-4F95-B24E-22C1BC59E70A}">
      <dsp:nvSpPr>
        <dsp:cNvPr id="0" name=""/>
        <dsp:cNvSpPr/>
      </dsp:nvSpPr>
      <dsp:spPr>
        <a:xfrm>
          <a:off x="6067520" y="1195741"/>
          <a:ext cx="1911847" cy="2029114"/>
        </a:xfrm>
        <a:prstGeom prst="ellipse">
          <a:avLst/>
        </a:prstGeom>
        <a:solidFill>
          <a:schemeClr val="accent2">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u="sng" kern="1200" cap="none" spc="0" dirty="0" smtClean="0">
              <a:ln w="0"/>
              <a:solidFill>
                <a:schemeClr val="tx1"/>
              </a:solidFill>
              <a:effectLst>
                <a:outerShdw blurRad="38100" dist="19050" dir="2700000" algn="tl" rotWithShape="0">
                  <a:schemeClr val="dk1">
                    <a:alpha val="40000"/>
                  </a:schemeClr>
                </a:outerShdw>
              </a:effectLst>
            </a:rPr>
            <a:t>London,</a:t>
          </a:r>
          <a:r>
            <a:rPr lang="en-US" sz="2400" b="0" u="sng" kern="1200" cap="none" spc="0" baseline="0" dirty="0" smtClean="0">
              <a:ln w="0"/>
              <a:solidFill>
                <a:schemeClr val="tx1"/>
              </a:solidFill>
              <a:effectLst>
                <a:outerShdw blurRad="38100" dist="19050" dir="2700000" algn="tl" rotWithShape="0">
                  <a:schemeClr val="dk1">
                    <a:alpha val="40000"/>
                  </a:schemeClr>
                </a:outerShdw>
              </a:effectLst>
            </a:rPr>
            <a:t> UK</a:t>
          </a:r>
          <a:endParaRPr lang="en-US" sz="2400" b="0" u="sng" kern="1200" cap="none" spc="0" dirty="0">
            <a:ln w="0"/>
            <a:solidFill>
              <a:schemeClr val="tx1"/>
            </a:solidFill>
            <a:effectLst>
              <a:outerShdw blurRad="38100" dist="19050" dir="2700000" algn="tl" rotWithShape="0">
                <a:schemeClr val="dk1">
                  <a:alpha val="40000"/>
                </a:schemeClr>
              </a:outerShdw>
            </a:effectLst>
          </a:endParaRPr>
        </a:p>
      </dsp:txBody>
      <dsp:txXfrm>
        <a:off x="6347504" y="1492898"/>
        <a:ext cx="1351879" cy="1434800"/>
      </dsp:txXfrm>
    </dsp:sp>
    <dsp:sp modelId="{633924A2-02F1-4B27-981F-307610802401}">
      <dsp:nvSpPr>
        <dsp:cNvPr id="0" name=""/>
        <dsp:cNvSpPr/>
      </dsp:nvSpPr>
      <dsp:spPr>
        <a:xfrm rot="6480000">
          <a:off x="6522061" y="3105159"/>
          <a:ext cx="242396" cy="550454"/>
        </a:xfrm>
        <a:prstGeom prst="rightArrow">
          <a:avLst>
            <a:gd name="adj1" fmla="val 60000"/>
            <a:gd name="adj2" fmla="val 50000"/>
          </a:avLst>
        </a:prstGeom>
        <a:gradFill rotWithShape="0">
          <a:gsLst>
            <a:gs pos="0">
              <a:schemeClr val="accent4">
                <a:hueOff val="2598923"/>
                <a:satOff val="-11992"/>
                <a:lumOff val="441"/>
                <a:alphaOff val="0"/>
                <a:satMod val="103000"/>
                <a:lumMod val="102000"/>
                <a:tint val="94000"/>
              </a:schemeClr>
            </a:gs>
            <a:gs pos="50000">
              <a:schemeClr val="accent4">
                <a:hueOff val="2598923"/>
                <a:satOff val="-11992"/>
                <a:lumOff val="441"/>
                <a:alphaOff val="0"/>
                <a:satMod val="110000"/>
                <a:lumMod val="100000"/>
                <a:shade val="100000"/>
              </a:schemeClr>
            </a:gs>
            <a:gs pos="100000">
              <a:schemeClr val="accent4">
                <a:hueOff val="2598923"/>
                <a:satOff val="-11992"/>
                <a:lumOff val="4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solidFill>
              <a:schemeClr val="tx1"/>
            </a:solidFill>
          </a:endParaRPr>
        </a:p>
      </dsp:txBody>
      <dsp:txXfrm rot="10800000">
        <a:off x="6569656" y="3180670"/>
        <a:ext cx="169677" cy="330272"/>
      </dsp:txXfrm>
    </dsp:sp>
    <dsp:sp modelId="{CF57125D-5C0F-4D21-8668-3E4455549942}">
      <dsp:nvSpPr>
        <dsp:cNvPr id="0" name=""/>
        <dsp:cNvSpPr/>
      </dsp:nvSpPr>
      <dsp:spPr>
        <a:xfrm>
          <a:off x="5383148" y="3543763"/>
          <a:ext cx="1767261" cy="1990623"/>
        </a:xfrm>
        <a:prstGeom prst="ellipse">
          <a:avLst/>
        </a:prstGeom>
        <a:gradFill rotWithShape="0">
          <a:gsLst>
            <a:gs pos="0">
              <a:schemeClr val="accent4">
                <a:hueOff val="5197847"/>
                <a:satOff val="-23984"/>
                <a:lumOff val="883"/>
                <a:alphaOff val="0"/>
                <a:satMod val="103000"/>
                <a:lumMod val="102000"/>
                <a:tint val="94000"/>
              </a:schemeClr>
            </a:gs>
            <a:gs pos="50000">
              <a:schemeClr val="accent4">
                <a:hueOff val="5197847"/>
                <a:satOff val="-23984"/>
                <a:lumOff val="883"/>
                <a:alphaOff val="0"/>
                <a:satMod val="110000"/>
                <a:lumMod val="100000"/>
                <a:shade val="100000"/>
              </a:schemeClr>
            </a:gs>
            <a:gs pos="100000">
              <a:schemeClr val="accent4">
                <a:hueOff val="5197847"/>
                <a:satOff val="-23984"/>
                <a:lumOff val="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i="0" kern="1200" dirty="0" smtClean="0">
              <a:solidFill>
                <a:schemeClr val="tx1"/>
              </a:solidFill>
            </a:rPr>
            <a:t>"Ode on a Grecian Urn”, a famous poem</a:t>
          </a:r>
          <a:endParaRPr lang="en-US" sz="2000" b="0" i="0" kern="1200" dirty="0">
            <a:solidFill>
              <a:schemeClr val="tx1"/>
            </a:solidFill>
          </a:endParaRPr>
        </a:p>
      </dsp:txBody>
      <dsp:txXfrm>
        <a:off x="5641957" y="3835283"/>
        <a:ext cx="1249643" cy="1407583"/>
      </dsp:txXfrm>
    </dsp:sp>
    <dsp:sp modelId="{BD29C62D-490E-4350-88B8-575BAEA2A256}">
      <dsp:nvSpPr>
        <dsp:cNvPr id="0" name=""/>
        <dsp:cNvSpPr/>
      </dsp:nvSpPr>
      <dsp:spPr>
        <a:xfrm rot="10800000">
          <a:off x="4829199" y="4263848"/>
          <a:ext cx="391457" cy="550454"/>
        </a:xfrm>
        <a:prstGeom prst="rightArrow">
          <a:avLst>
            <a:gd name="adj1" fmla="val 60000"/>
            <a:gd name="adj2" fmla="val 50000"/>
          </a:avLst>
        </a:prstGeom>
        <a:gradFill rotWithShape="0">
          <a:gsLst>
            <a:gs pos="0">
              <a:schemeClr val="accent4">
                <a:hueOff val="5197847"/>
                <a:satOff val="-23984"/>
                <a:lumOff val="883"/>
                <a:alphaOff val="0"/>
                <a:satMod val="103000"/>
                <a:lumMod val="102000"/>
                <a:tint val="94000"/>
              </a:schemeClr>
            </a:gs>
            <a:gs pos="50000">
              <a:schemeClr val="accent4">
                <a:hueOff val="5197847"/>
                <a:satOff val="-23984"/>
                <a:lumOff val="883"/>
                <a:alphaOff val="0"/>
                <a:satMod val="110000"/>
                <a:lumMod val="100000"/>
                <a:shade val="100000"/>
              </a:schemeClr>
            </a:gs>
            <a:gs pos="100000">
              <a:schemeClr val="accent4">
                <a:hueOff val="5197847"/>
                <a:satOff val="-23984"/>
                <a:lumOff val="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solidFill>
              <a:schemeClr val="tx1"/>
            </a:solidFill>
          </a:endParaRPr>
        </a:p>
      </dsp:txBody>
      <dsp:txXfrm rot="10800000">
        <a:off x="4946636" y="4373939"/>
        <a:ext cx="274020" cy="330272"/>
      </dsp:txXfrm>
    </dsp:sp>
    <dsp:sp modelId="{24857F54-C598-4ADE-9E12-44A26B59A43F}">
      <dsp:nvSpPr>
        <dsp:cNvPr id="0" name=""/>
        <dsp:cNvSpPr/>
      </dsp:nvSpPr>
      <dsp:spPr>
        <a:xfrm>
          <a:off x="2991766" y="3592049"/>
          <a:ext cx="1652782" cy="1894053"/>
        </a:xfrm>
        <a:prstGeom prst="ellipse">
          <a:avLst/>
        </a:prstGeom>
        <a:gradFill rotWithShape="0">
          <a:gsLst>
            <a:gs pos="0">
              <a:schemeClr val="accent4">
                <a:hueOff val="7796770"/>
                <a:satOff val="-35976"/>
                <a:lumOff val="1324"/>
                <a:alphaOff val="0"/>
                <a:satMod val="103000"/>
                <a:lumMod val="102000"/>
                <a:tint val="94000"/>
              </a:schemeClr>
            </a:gs>
            <a:gs pos="50000">
              <a:schemeClr val="accent4">
                <a:hueOff val="7796770"/>
                <a:satOff val="-35976"/>
                <a:lumOff val="1324"/>
                <a:alphaOff val="0"/>
                <a:satMod val="110000"/>
                <a:lumMod val="100000"/>
                <a:shade val="100000"/>
              </a:schemeClr>
            </a:gs>
            <a:gs pos="100000">
              <a:schemeClr val="accent4">
                <a:hueOff val="7796770"/>
                <a:satOff val="-35976"/>
                <a:lumOff val="13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cap="none" spc="0" dirty="0" smtClean="0">
              <a:ln w="0"/>
              <a:solidFill>
                <a:schemeClr val="tx1"/>
              </a:solidFill>
              <a:effectLst>
                <a:outerShdw blurRad="38100" dist="19050" dir="2700000" algn="tl" rotWithShape="0">
                  <a:schemeClr val="dk1">
                    <a:alpha val="40000"/>
                  </a:schemeClr>
                </a:outerShdw>
              </a:effectLst>
            </a:rPr>
            <a:t>Died in 1821 in Rome, Italy</a:t>
          </a:r>
          <a:endParaRPr lang="en-US" sz="2400" b="0" kern="1200" cap="none" spc="0" dirty="0">
            <a:ln w="0"/>
            <a:solidFill>
              <a:schemeClr val="tx1"/>
            </a:solidFill>
            <a:effectLst>
              <a:outerShdw blurRad="38100" dist="19050" dir="2700000" algn="tl" rotWithShape="0">
                <a:schemeClr val="dk1">
                  <a:alpha val="40000"/>
                </a:schemeClr>
              </a:outerShdw>
            </a:effectLst>
          </a:endParaRPr>
        </a:p>
      </dsp:txBody>
      <dsp:txXfrm>
        <a:off x="3233810" y="3869427"/>
        <a:ext cx="1168694" cy="1339297"/>
      </dsp:txXfrm>
    </dsp:sp>
    <dsp:sp modelId="{9F55018F-2B39-4111-BAAC-51A085B7903C}">
      <dsp:nvSpPr>
        <dsp:cNvPr id="0" name=""/>
        <dsp:cNvSpPr/>
      </dsp:nvSpPr>
      <dsp:spPr>
        <a:xfrm rot="15120000">
          <a:off x="3291916" y="3111875"/>
          <a:ext cx="303886" cy="550454"/>
        </a:xfrm>
        <a:prstGeom prst="rightArrow">
          <a:avLst>
            <a:gd name="adj1" fmla="val 60000"/>
            <a:gd name="adj2" fmla="val 50000"/>
          </a:avLst>
        </a:prstGeom>
        <a:gradFill rotWithShape="0">
          <a:gsLst>
            <a:gs pos="0">
              <a:schemeClr val="accent4">
                <a:hueOff val="7796770"/>
                <a:satOff val="-35976"/>
                <a:lumOff val="1324"/>
                <a:alphaOff val="0"/>
                <a:satMod val="103000"/>
                <a:lumMod val="102000"/>
                <a:tint val="94000"/>
              </a:schemeClr>
            </a:gs>
            <a:gs pos="50000">
              <a:schemeClr val="accent4">
                <a:hueOff val="7796770"/>
                <a:satOff val="-35976"/>
                <a:lumOff val="1324"/>
                <a:alphaOff val="0"/>
                <a:satMod val="110000"/>
                <a:lumMod val="100000"/>
                <a:shade val="100000"/>
              </a:schemeClr>
            </a:gs>
            <a:gs pos="100000">
              <a:schemeClr val="accent4">
                <a:hueOff val="7796770"/>
                <a:satOff val="-35976"/>
                <a:lumOff val="13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solidFill>
              <a:schemeClr val="tx1"/>
            </a:solidFill>
          </a:endParaRPr>
        </a:p>
      </dsp:txBody>
      <dsp:txXfrm rot="10800000">
        <a:off x="3351585" y="3265318"/>
        <a:ext cx="212720" cy="330272"/>
      </dsp:txXfrm>
    </dsp:sp>
    <dsp:sp modelId="{D1E8BA97-B16B-4194-9C68-F18E151DF2AA}">
      <dsp:nvSpPr>
        <dsp:cNvPr id="0" name=""/>
        <dsp:cNvSpPr/>
      </dsp:nvSpPr>
      <dsp:spPr>
        <a:xfrm>
          <a:off x="2204291" y="1257710"/>
          <a:ext cx="1714401" cy="1905176"/>
        </a:xfrm>
        <a:prstGeom prst="ellipse">
          <a:avLst/>
        </a:prstGeom>
        <a:gradFill rotWithShape="0">
          <a:gsLst>
            <a:gs pos="0">
              <a:schemeClr val="accent4">
                <a:hueOff val="10395693"/>
                <a:satOff val="-47968"/>
                <a:lumOff val="1765"/>
                <a:alphaOff val="0"/>
                <a:satMod val="103000"/>
                <a:lumMod val="102000"/>
                <a:tint val="94000"/>
              </a:schemeClr>
            </a:gs>
            <a:gs pos="50000">
              <a:schemeClr val="accent4">
                <a:hueOff val="10395693"/>
                <a:satOff val="-47968"/>
                <a:lumOff val="1765"/>
                <a:alphaOff val="0"/>
                <a:satMod val="110000"/>
                <a:lumMod val="100000"/>
                <a:shade val="100000"/>
              </a:schemeClr>
            </a:gs>
            <a:gs pos="100000">
              <a:schemeClr val="accent4">
                <a:hueOff val="10395693"/>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i="0" kern="1200" dirty="0" smtClean="0"/>
            <a:t>An English Romantic poet </a:t>
          </a:r>
          <a:endParaRPr lang="en-US" sz="2000" b="0" kern="1200" cap="none" spc="0" dirty="0">
            <a:ln w="0"/>
            <a:solidFill>
              <a:schemeClr val="tx1"/>
            </a:solidFill>
            <a:effectLst>
              <a:outerShdw blurRad="38100" dist="19050" dir="2700000" algn="tl" rotWithShape="0">
                <a:schemeClr val="dk1">
                  <a:alpha val="40000"/>
                </a:schemeClr>
              </a:outerShdw>
            </a:effectLst>
          </a:endParaRPr>
        </a:p>
      </dsp:txBody>
      <dsp:txXfrm>
        <a:off x="2455359" y="1536717"/>
        <a:ext cx="1212265" cy="1347162"/>
      </dsp:txXfrm>
    </dsp:sp>
    <dsp:sp modelId="{B19FC4B8-D7A4-4A37-91DF-97A0C6E73AD2}">
      <dsp:nvSpPr>
        <dsp:cNvPr id="0" name=""/>
        <dsp:cNvSpPr/>
      </dsp:nvSpPr>
      <dsp:spPr>
        <a:xfrm rot="19440000">
          <a:off x="3867187" y="1216339"/>
          <a:ext cx="367109" cy="550454"/>
        </a:xfrm>
        <a:prstGeom prst="rightArrow">
          <a:avLst>
            <a:gd name="adj1" fmla="val 60000"/>
            <a:gd name="adj2" fmla="val 50000"/>
          </a:avLst>
        </a:prstGeom>
        <a:gradFill rotWithShape="0">
          <a:gsLst>
            <a:gs pos="0">
              <a:schemeClr val="accent4">
                <a:hueOff val="10395693"/>
                <a:satOff val="-47968"/>
                <a:lumOff val="1765"/>
                <a:alphaOff val="0"/>
                <a:satMod val="103000"/>
                <a:lumMod val="102000"/>
                <a:tint val="94000"/>
              </a:schemeClr>
            </a:gs>
            <a:gs pos="50000">
              <a:schemeClr val="accent4">
                <a:hueOff val="10395693"/>
                <a:satOff val="-47968"/>
                <a:lumOff val="1765"/>
                <a:alphaOff val="0"/>
                <a:satMod val="110000"/>
                <a:lumMod val="100000"/>
                <a:shade val="100000"/>
              </a:schemeClr>
            </a:gs>
            <a:gs pos="100000">
              <a:schemeClr val="accent4">
                <a:hueOff val="10395693"/>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solidFill>
              <a:schemeClr val="tx1"/>
            </a:solidFill>
          </a:endParaRPr>
        </a:p>
      </dsp:txBody>
      <dsp:txXfrm>
        <a:off x="3877704" y="1358797"/>
        <a:ext cx="256976" cy="3302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E2C92-3944-4BED-9FA0-2BFD49CD39C4}">
      <dsp:nvSpPr>
        <dsp:cNvPr id="0" name=""/>
        <dsp:cNvSpPr/>
      </dsp:nvSpPr>
      <dsp:spPr>
        <a:xfrm>
          <a:off x="4179424" y="-132501"/>
          <a:ext cx="1704941" cy="1807073"/>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cap="none" spc="0" dirty="0" smtClean="0">
              <a:ln w="0"/>
              <a:solidFill>
                <a:schemeClr val="tx1"/>
              </a:solidFill>
              <a:effectLst>
                <a:outerShdw blurRad="38100" dist="19050" dir="2700000" algn="tl" rotWithShape="0">
                  <a:schemeClr val="dk1">
                    <a:alpha val="40000"/>
                  </a:schemeClr>
                </a:outerShdw>
              </a:effectLst>
            </a:rPr>
            <a:t>Born in 1788</a:t>
          </a:r>
          <a:endParaRPr lang="en-US" sz="2400" b="0" kern="1200" cap="none" spc="0" dirty="0">
            <a:ln w="0"/>
            <a:solidFill>
              <a:schemeClr val="tx1"/>
            </a:solidFill>
            <a:effectLst>
              <a:outerShdw blurRad="38100" dist="19050" dir="2700000" algn="tl" rotWithShape="0">
                <a:schemeClr val="dk1">
                  <a:alpha val="40000"/>
                </a:schemeClr>
              </a:outerShdw>
            </a:effectLst>
          </a:endParaRPr>
        </a:p>
      </dsp:txBody>
      <dsp:txXfrm>
        <a:off x="4429107" y="132139"/>
        <a:ext cx="1205575" cy="1277793"/>
      </dsp:txXfrm>
    </dsp:sp>
    <dsp:sp modelId="{481C4E7A-AE29-4AB1-B6BC-0585E9EA6B9D}">
      <dsp:nvSpPr>
        <dsp:cNvPr id="0" name=""/>
        <dsp:cNvSpPr/>
      </dsp:nvSpPr>
      <dsp:spPr>
        <a:xfrm rot="2160000">
          <a:off x="5812024" y="1178988"/>
          <a:ext cx="320376" cy="550454"/>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solidFill>
              <a:schemeClr val="tx1"/>
            </a:solidFill>
          </a:endParaRPr>
        </a:p>
      </dsp:txBody>
      <dsp:txXfrm>
        <a:off x="5821202" y="1260832"/>
        <a:ext cx="224263" cy="330272"/>
      </dsp:txXfrm>
    </dsp:sp>
    <dsp:sp modelId="{68EF55E0-0392-4F95-B24E-22C1BC59E70A}">
      <dsp:nvSpPr>
        <dsp:cNvPr id="0" name=""/>
        <dsp:cNvSpPr/>
      </dsp:nvSpPr>
      <dsp:spPr>
        <a:xfrm>
          <a:off x="6056948" y="1195741"/>
          <a:ext cx="1911847" cy="2029114"/>
        </a:xfrm>
        <a:prstGeom prst="ellipse">
          <a:avLst/>
        </a:prstGeom>
        <a:solidFill>
          <a:schemeClr val="accent2">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cap="none" spc="0" dirty="0" smtClean="0">
              <a:ln w="0"/>
              <a:solidFill>
                <a:schemeClr val="tx1"/>
              </a:solidFill>
              <a:effectLst>
                <a:outerShdw blurRad="38100" dist="19050" dir="2700000" algn="tl" rotWithShape="0">
                  <a:schemeClr val="dk1">
                    <a:alpha val="40000"/>
                  </a:schemeClr>
                </a:outerShdw>
              </a:effectLst>
            </a:rPr>
            <a:t>Birth Place-London</a:t>
          </a:r>
          <a:endParaRPr lang="en-US" sz="2400" b="0" kern="1200" cap="none" spc="0" dirty="0">
            <a:ln w="0"/>
            <a:solidFill>
              <a:schemeClr val="tx1"/>
            </a:solidFill>
            <a:effectLst>
              <a:outerShdw blurRad="38100" dist="19050" dir="2700000" algn="tl" rotWithShape="0">
                <a:schemeClr val="dk1">
                  <a:alpha val="40000"/>
                </a:schemeClr>
              </a:outerShdw>
            </a:effectLst>
          </a:endParaRPr>
        </a:p>
      </dsp:txBody>
      <dsp:txXfrm>
        <a:off x="6336932" y="1492898"/>
        <a:ext cx="1351879" cy="1434800"/>
      </dsp:txXfrm>
    </dsp:sp>
    <dsp:sp modelId="{633924A2-02F1-4B27-981F-307610802401}">
      <dsp:nvSpPr>
        <dsp:cNvPr id="0" name=""/>
        <dsp:cNvSpPr/>
      </dsp:nvSpPr>
      <dsp:spPr>
        <a:xfrm rot="6480000">
          <a:off x="6511488" y="3105159"/>
          <a:ext cx="242396" cy="550454"/>
        </a:xfrm>
        <a:prstGeom prst="rightArrow">
          <a:avLst>
            <a:gd name="adj1" fmla="val 60000"/>
            <a:gd name="adj2" fmla="val 50000"/>
          </a:avLst>
        </a:prstGeom>
        <a:gradFill rotWithShape="0">
          <a:gsLst>
            <a:gs pos="0">
              <a:schemeClr val="accent4">
                <a:hueOff val="2598923"/>
                <a:satOff val="-11992"/>
                <a:lumOff val="441"/>
                <a:alphaOff val="0"/>
                <a:satMod val="103000"/>
                <a:lumMod val="102000"/>
                <a:tint val="94000"/>
              </a:schemeClr>
            </a:gs>
            <a:gs pos="50000">
              <a:schemeClr val="accent4">
                <a:hueOff val="2598923"/>
                <a:satOff val="-11992"/>
                <a:lumOff val="441"/>
                <a:alphaOff val="0"/>
                <a:satMod val="110000"/>
                <a:lumMod val="100000"/>
                <a:shade val="100000"/>
              </a:schemeClr>
            </a:gs>
            <a:gs pos="100000">
              <a:schemeClr val="accent4">
                <a:hueOff val="2598923"/>
                <a:satOff val="-11992"/>
                <a:lumOff val="4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solidFill>
              <a:schemeClr val="tx1"/>
            </a:solidFill>
          </a:endParaRPr>
        </a:p>
      </dsp:txBody>
      <dsp:txXfrm rot="10800000">
        <a:off x="6559083" y="3180670"/>
        <a:ext cx="169677" cy="330272"/>
      </dsp:txXfrm>
    </dsp:sp>
    <dsp:sp modelId="{CF57125D-5C0F-4D21-8668-3E4455549942}">
      <dsp:nvSpPr>
        <dsp:cNvPr id="0" name=""/>
        <dsp:cNvSpPr/>
      </dsp:nvSpPr>
      <dsp:spPr>
        <a:xfrm>
          <a:off x="5372575" y="3543763"/>
          <a:ext cx="1767261" cy="1990623"/>
        </a:xfrm>
        <a:prstGeom prst="ellipse">
          <a:avLst/>
        </a:prstGeom>
        <a:gradFill rotWithShape="0">
          <a:gsLst>
            <a:gs pos="0">
              <a:schemeClr val="accent4">
                <a:hueOff val="5197847"/>
                <a:satOff val="-23984"/>
                <a:lumOff val="883"/>
                <a:alphaOff val="0"/>
                <a:satMod val="103000"/>
                <a:lumMod val="102000"/>
                <a:tint val="94000"/>
              </a:schemeClr>
            </a:gs>
            <a:gs pos="50000">
              <a:schemeClr val="accent4">
                <a:hueOff val="5197847"/>
                <a:satOff val="-23984"/>
                <a:lumOff val="883"/>
                <a:alphaOff val="0"/>
                <a:satMod val="110000"/>
                <a:lumMod val="100000"/>
                <a:shade val="100000"/>
              </a:schemeClr>
            </a:gs>
            <a:gs pos="100000">
              <a:schemeClr val="accent4">
                <a:hueOff val="5197847"/>
                <a:satOff val="-23984"/>
                <a:lumOff val="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i="0" kern="1200" dirty="0" smtClean="0">
              <a:solidFill>
                <a:schemeClr val="tx1"/>
              </a:solidFill>
            </a:rPr>
            <a:t>She Walks in Beauty, a famous poem</a:t>
          </a:r>
          <a:endParaRPr lang="en-US" sz="2400" b="0" i="0" kern="1200" dirty="0">
            <a:solidFill>
              <a:schemeClr val="tx1"/>
            </a:solidFill>
          </a:endParaRPr>
        </a:p>
      </dsp:txBody>
      <dsp:txXfrm>
        <a:off x="5631384" y="3835283"/>
        <a:ext cx="1249643" cy="1407583"/>
      </dsp:txXfrm>
    </dsp:sp>
    <dsp:sp modelId="{BD29C62D-490E-4350-88B8-575BAEA2A256}">
      <dsp:nvSpPr>
        <dsp:cNvPr id="0" name=""/>
        <dsp:cNvSpPr/>
      </dsp:nvSpPr>
      <dsp:spPr>
        <a:xfrm rot="10800000">
          <a:off x="4818626" y="4263848"/>
          <a:ext cx="391457" cy="550454"/>
        </a:xfrm>
        <a:prstGeom prst="rightArrow">
          <a:avLst>
            <a:gd name="adj1" fmla="val 60000"/>
            <a:gd name="adj2" fmla="val 50000"/>
          </a:avLst>
        </a:prstGeom>
        <a:gradFill rotWithShape="0">
          <a:gsLst>
            <a:gs pos="0">
              <a:schemeClr val="accent4">
                <a:hueOff val="5197847"/>
                <a:satOff val="-23984"/>
                <a:lumOff val="883"/>
                <a:alphaOff val="0"/>
                <a:satMod val="103000"/>
                <a:lumMod val="102000"/>
                <a:tint val="94000"/>
              </a:schemeClr>
            </a:gs>
            <a:gs pos="50000">
              <a:schemeClr val="accent4">
                <a:hueOff val="5197847"/>
                <a:satOff val="-23984"/>
                <a:lumOff val="883"/>
                <a:alphaOff val="0"/>
                <a:satMod val="110000"/>
                <a:lumMod val="100000"/>
                <a:shade val="100000"/>
              </a:schemeClr>
            </a:gs>
            <a:gs pos="100000">
              <a:schemeClr val="accent4">
                <a:hueOff val="5197847"/>
                <a:satOff val="-23984"/>
                <a:lumOff val="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solidFill>
              <a:schemeClr val="tx1"/>
            </a:solidFill>
          </a:endParaRPr>
        </a:p>
      </dsp:txBody>
      <dsp:txXfrm rot="10800000">
        <a:off x="4936063" y="4373939"/>
        <a:ext cx="274020" cy="330272"/>
      </dsp:txXfrm>
    </dsp:sp>
    <dsp:sp modelId="{24857F54-C598-4ADE-9E12-44A26B59A43F}">
      <dsp:nvSpPr>
        <dsp:cNvPr id="0" name=""/>
        <dsp:cNvSpPr/>
      </dsp:nvSpPr>
      <dsp:spPr>
        <a:xfrm>
          <a:off x="2981193" y="3592049"/>
          <a:ext cx="1652782" cy="1894053"/>
        </a:xfrm>
        <a:prstGeom prst="ellipse">
          <a:avLst/>
        </a:prstGeom>
        <a:gradFill rotWithShape="0">
          <a:gsLst>
            <a:gs pos="0">
              <a:schemeClr val="accent4">
                <a:hueOff val="7796770"/>
                <a:satOff val="-35976"/>
                <a:lumOff val="1324"/>
                <a:alphaOff val="0"/>
                <a:satMod val="103000"/>
                <a:lumMod val="102000"/>
                <a:tint val="94000"/>
              </a:schemeClr>
            </a:gs>
            <a:gs pos="50000">
              <a:schemeClr val="accent4">
                <a:hueOff val="7796770"/>
                <a:satOff val="-35976"/>
                <a:lumOff val="1324"/>
                <a:alphaOff val="0"/>
                <a:satMod val="110000"/>
                <a:lumMod val="100000"/>
                <a:shade val="100000"/>
              </a:schemeClr>
            </a:gs>
            <a:gs pos="100000">
              <a:schemeClr val="accent4">
                <a:hueOff val="7796770"/>
                <a:satOff val="-35976"/>
                <a:lumOff val="13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cap="none" spc="0" dirty="0" smtClean="0">
              <a:ln w="0"/>
              <a:solidFill>
                <a:schemeClr val="tx1"/>
              </a:solidFill>
              <a:effectLst>
                <a:outerShdw blurRad="38100" dist="19050" dir="2700000" algn="tl" rotWithShape="0">
                  <a:schemeClr val="dk1">
                    <a:alpha val="40000"/>
                  </a:schemeClr>
                </a:outerShdw>
              </a:effectLst>
            </a:rPr>
            <a:t>Died in 1824 (36 years old)</a:t>
          </a:r>
          <a:endParaRPr lang="en-US" sz="2400" b="0" kern="1200" cap="none" spc="0" dirty="0">
            <a:ln w="0"/>
            <a:solidFill>
              <a:schemeClr val="tx1"/>
            </a:solidFill>
            <a:effectLst>
              <a:outerShdw blurRad="38100" dist="19050" dir="2700000" algn="tl" rotWithShape="0">
                <a:schemeClr val="dk1">
                  <a:alpha val="40000"/>
                </a:schemeClr>
              </a:outerShdw>
            </a:effectLst>
          </a:endParaRPr>
        </a:p>
      </dsp:txBody>
      <dsp:txXfrm>
        <a:off x="3223237" y="3869427"/>
        <a:ext cx="1168694" cy="1339297"/>
      </dsp:txXfrm>
    </dsp:sp>
    <dsp:sp modelId="{9F55018F-2B39-4111-BAAC-51A085B7903C}">
      <dsp:nvSpPr>
        <dsp:cNvPr id="0" name=""/>
        <dsp:cNvSpPr/>
      </dsp:nvSpPr>
      <dsp:spPr>
        <a:xfrm rot="15120000">
          <a:off x="3270364" y="3099668"/>
          <a:ext cx="317911" cy="550454"/>
        </a:xfrm>
        <a:prstGeom prst="rightArrow">
          <a:avLst>
            <a:gd name="adj1" fmla="val 60000"/>
            <a:gd name="adj2" fmla="val 50000"/>
          </a:avLst>
        </a:prstGeom>
        <a:gradFill rotWithShape="0">
          <a:gsLst>
            <a:gs pos="0">
              <a:schemeClr val="accent4">
                <a:hueOff val="7796770"/>
                <a:satOff val="-35976"/>
                <a:lumOff val="1324"/>
                <a:alphaOff val="0"/>
                <a:satMod val="103000"/>
                <a:lumMod val="102000"/>
                <a:tint val="94000"/>
              </a:schemeClr>
            </a:gs>
            <a:gs pos="50000">
              <a:schemeClr val="accent4">
                <a:hueOff val="7796770"/>
                <a:satOff val="-35976"/>
                <a:lumOff val="1324"/>
                <a:alphaOff val="0"/>
                <a:satMod val="110000"/>
                <a:lumMod val="100000"/>
                <a:shade val="100000"/>
              </a:schemeClr>
            </a:gs>
            <a:gs pos="100000">
              <a:schemeClr val="accent4">
                <a:hueOff val="7796770"/>
                <a:satOff val="-35976"/>
                <a:lumOff val="13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solidFill>
              <a:schemeClr val="tx1"/>
            </a:solidFill>
          </a:endParaRPr>
        </a:p>
      </dsp:txBody>
      <dsp:txXfrm rot="10800000">
        <a:off x="3332786" y="3255112"/>
        <a:ext cx="222538" cy="330272"/>
      </dsp:txXfrm>
    </dsp:sp>
    <dsp:sp modelId="{D1E8BA97-B16B-4194-9C68-F18E151DF2AA}">
      <dsp:nvSpPr>
        <dsp:cNvPr id="0" name=""/>
        <dsp:cNvSpPr/>
      </dsp:nvSpPr>
      <dsp:spPr>
        <a:xfrm>
          <a:off x="2214864" y="1284890"/>
          <a:ext cx="1672110" cy="1850816"/>
        </a:xfrm>
        <a:prstGeom prst="ellipse">
          <a:avLst/>
        </a:prstGeom>
        <a:gradFill rotWithShape="0">
          <a:gsLst>
            <a:gs pos="0">
              <a:schemeClr val="accent4">
                <a:hueOff val="10395693"/>
                <a:satOff val="-47968"/>
                <a:lumOff val="1765"/>
                <a:alphaOff val="0"/>
                <a:satMod val="103000"/>
                <a:lumMod val="102000"/>
                <a:tint val="94000"/>
              </a:schemeClr>
            </a:gs>
            <a:gs pos="50000">
              <a:schemeClr val="accent4">
                <a:hueOff val="10395693"/>
                <a:satOff val="-47968"/>
                <a:lumOff val="1765"/>
                <a:alphaOff val="0"/>
                <a:satMod val="110000"/>
                <a:lumMod val="100000"/>
                <a:shade val="100000"/>
              </a:schemeClr>
            </a:gs>
            <a:gs pos="100000">
              <a:schemeClr val="accent4">
                <a:hueOff val="10395693"/>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cap="none" spc="0" dirty="0" smtClean="0">
              <a:ln w="0"/>
              <a:solidFill>
                <a:schemeClr val="tx1"/>
              </a:solidFill>
              <a:effectLst>
                <a:outerShdw blurRad="38100" dist="19050" dir="2700000" algn="tl" rotWithShape="0">
                  <a:schemeClr val="dk1">
                    <a:alpha val="40000"/>
                  </a:schemeClr>
                </a:outerShdw>
              </a:effectLst>
            </a:rPr>
            <a:t>Romantic</a:t>
          </a:r>
          <a:r>
            <a:rPr lang="en-US" sz="2400" b="0" kern="1200" cap="none" spc="0" baseline="0" dirty="0" smtClean="0">
              <a:ln w="0"/>
              <a:solidFill>
                <a:schemeClr val="tx1"/>
              </a:solidFill>
              <a:effectLst>
                <a:outerShdw blurRad="38100" dist="19050" dir="2700000" algn="tl" rotWithShape="0">
                  <a:schemeClr val="dk1">
                    <a:alpha val="40000"/>
                  </a:schemeClr>
                </a:outerShdw>
              </a:effectLst>
            </a:rPr>
            <a:t> Poet &amp; politician</a:t>
          </a:r>
          <a:endParaRPr lang="en-US" sz="2400" b="0" kern="1200" cap="none" spc="0" dirty="0">
            <a:ln w="0"/>
            <a:solidFill>
              <a:schemeClr val="tx1"/>
            </a:solidFill>
            <a:effectLst>
              <a:outerShdw blurRad="38100" dist="19050" dir="2700000" algn="tl" rotWithShape="0">
                <a:schemeClr val="dk1">
                  <a:alpha val="40000"/>
                </a:schemeClr>
              </a:outerShdw>
            </a:effectLst>
          </a:endParaRPr>
        </a:p>
      </dsp:txBody>
      <dsp:txXfrm>
        <a:off x="2459739" y="1555936"/>
        <a:ext cx="1182360" cy="1308724"/>
      </dsp:txXfrm>
    </dsp:sp>
    <dsp:sp modelId="{B19FC4B8-D7A4-4A37-91DF-97A0C6E73AD2}">
      <dsp:nvSpPr>
        <dsp:cNvPr id="0" name=""/>
        <dsp:cNvSpPr/>
      </dsp:nvSpPr>
      <dsp:spPr>
        <a:xfrm rot="19440000">
          <a:off x="3841000" y="1223273"/>
          <a:ext cx="379250" cy="550454"/>
        </a:xfrm>
        <a:prstGeom prst="rightArrow">
          <a:avLst>
            <a:gd name="adj1" fmla="val 60000"/>
            <a:gd name="adj2" fmla="val 50000"/>
          </a:avLst>
        </a:prstGeom>
        <a:gradFill rotWithShape="0">
          <a:gsLst>
            <a:gs pos="0">
              <a:schemeClr val="accent4">
                <a:hueOff val="10395693"/>
                <a:satOff val="-47968"/>
                <a:lumOff val="1765"/>
                <a:alphaOff val="0"/>
                <a:satMod val="103000"/>
                <a:lumMod val="102000"/>
                <a:tint val="94000"/>
              </a:schemeClr>
            </a:gs>
            <a:gs pos="50000">
              <a:schemeClr val="accent4">
                <a:hueOff val="10395693"/>
                <a:satOff val="-47968"/>
                <a:lumOff val="1765"/>
                <a:alphaOff val="0"/>
                <a:satMod val="110000"/>
                <a:lumMod val="100000"/>
                <a:shade val="100000"/>
              </a:schemeClr>
            </a:gs>
            <a:gs pos="100000">
              <a:schemeClr val="accent4">
                <a:hueOff val="10395693"/>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solidFill>
              <a:schemeClr val="tx1"/>
            </a:solidFill>
          </a:endParaRPr>
        </a:p>
      </dsp:txBody>
      <dsp:txXfrm>
        <a:off x="3851865" y="1366802"/>
        <a:ext cx="265475" cy="3302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E2C92-3944-4BED-9FA0-2BFD49CD39C4}">
      <dsp:nvSpPr>
        <dsp:cNvPr id="0" name=""/>
        <dsp:cNvSpPr/>
      </dsp:nvSpPr>
      <dsp:spPr>
        <a:xfrm>
          <a:off x="4189997" y="-132501"/>
          <a:ext cx="1704941" cy="1807073"/>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cap="none" spc="0" dirty="0" smtClean="0">
              <a:ln w="0"/>
              <a:solidFill>
                <a:schemeClr val="tx1"/>
              </a:solidFill>
              <a:effectLst>
                <a:outerShdw blurRad="38100" dist="19050" dir="2700000" algn="tl" rotWithShape="0">
                  <a:schemeClr val="dk1">
                    <a:alpha val="40000"/>
                  </a:schemeClr>
                </a:outerShdw>
              </a:effectLst>
            </a:rPr>
            <a:t>Born in 1830</a:t>
          </a:r>
          <a:endParaRPr lang="en-US" sz="2400" b="0" kern="1200" cap="none" spc="0" dirty="0">
            <a:ln w="0"/>
            <a:solidFill>
              <a:schemeClr val="tx1"/>
            </a:solidFill>
            <a:effectLst>
              <a:outerShdw blurRad="38100" dist="19050" dir="2700000" algn="tl" rotWithShape="0">
                <a:schemeClr val="dk1">
                  <a:alpha val="40000"/>
                </a:schemeClr>
              </a:outerShdw>
            </a:effectLst>
          </a:endParaRPr>
        </a:p>
      </dsp:txBody>
      <dsp:txXfrm>
        <a:off x="4439680" y="132139"/>
        <a:ext cx="1205575" cy="1277793"/>
      </dsp:txXfrm>
    </dsp:sp>
    <dsp:sp modelId="{481C4E7A-AE29-4AB1-B6BC-0585E9EA6B9D}">
      <dsp:nvSpPr>
        <dsp:cNvPr id="0" name=""/>
        <dsp:cNvSpPr/>
      </dsp:nvSpPr>
      <dsp:spPr>
        <a:xfrm rot="2160000">
          <a:off x="5822597" y="1178988"/>
          <a:ext cx="320376" cy="550454"/>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solidFill>
              <a:schemeClr val="tx1"/>
            </a:solidFill>
          </a:endParaRPr>
        </a:p>
      </dsp:txBody>
      <dsp:txXfrm>
        <a:off x="5831775" y="1260832"/>
        <a:ext cx="224263" cy="330272"/>
      </dsp:txXfrm>
    </dsp:sp>
    <dsp:sp modelId="{68EF55E0-0392-4F95-B24E-22C1BC59E70A}">
      <dsp:nvSpPr>
        <dsp:cNvPr id="0" name=""/>
        <dsp:cNvSpPr/>
      </dsp:nvSpPr>
      <dsp:spPr>
        <a:xfrm>
          <a:off x="6067520" y="1195741"/>
          <a:ext cx="1911847" cy="2029114"/>
        </a:xfrm>
        <a:prstGeom prst="ellipse">
          <a:avLst/>
        </a:prstGeom>
        <a:solidFill>
          <a:schemeClr val="accent2">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i="0" u="sng" kern="1200" dirty="0" smtClean="0">
              <a:hlinkClick xmlns:r="http://schemas.openxmlformats.org/officeDocument/2006/relationships" r:id="rId1"/>
            </a:rPr>
            <a:t>Massachusetts, United States</a:t>
          </a:r>
          <a:endParaRPr lang="en-US" sz="2400" b="0" u="sng" kern="1200" cap="none" spc="0" dirty="0">
            <a:ln w="0"/>
            <a:solidFill>
              <a:schemeClr val="tx1"/>
            </a:solidFill>
            <a:effectLst>
              <a:outerShdw blurRad="38100" dist="19050" dir="2700000" algn="tl" rotWithShape="0">
                <a:schemeClr val="dk1">
                  <a:alpha val="40000"/>
                </a:schemeClr>
              </a:outerShdw>
            </a:effectLst>
          </a:endParaRPr>
        </a:p>
      </dsp:txBody>
      <dsp:txXfrm>
        <a:off x="6347504" y="1492898"/>
        <a:ext cx="1351879" cy="1434800"/>
      </dsp:txXfrm>
    </dsp:sp>
    <dsp:sp modelId="{633924A2-02F1-4B27-981F-307610802401}">
      <dsp:nvSpPr>
        <dsp:cNvPr id="0" name=""/>
        <dsp:cNvSpPr/>
      </dsp:nvSpPr>
      <dsp:spPr>
        <a:xfrm rot="6480000">
          <a:off x="6522061" y="3105159"/>
          <a:ext cx="242396" cy="550454"/>
        </a:xfrm>
        <a:prstGeom prst="rightArrow">
          <a:avLst>
            <a:gd name="adj1" fmla="val 60000"/>
            <a:gd name="adj2" fmla="val 50000"/>
          </a:avLst>
        </a:prstGeom>
        <a:gradFill rotWithShape="0">
          <a:gsLst>
            <a:gs pos="0">
              <a:schemeClr val="accent4">
                <a:hueOff val="2598923"/>
                <a:satOff val="-11992"/>
                <a:lumOff val="441"/>
                <a:alphaOff val="0"/>
                <a:satMod val="103000"/>
                <a:lumMod val="102000"/>
                <a:tint val="94000"/>
              </a:schemeClr>
            </a:gs>
            <a:gs pos="50000">
              <a:schemeClr val="accent4">
                <a:hueOff val="2598923"/>
                <a:satOff val="-11992"/>
                <a:lumOff val="441"/>
                <a:alphaOff val="0"/>
                <a:satMod val="110000"/>
                <a:lumMod val="100000"/>
                <a:shade val="100000"/>
              </a:schemeClr>
            </a:gs>
            <a:gs pos="100000">
              <a:schemeClr val="accent4">
                <a:hueOff val="2598923"/>
                <a:satOff val="-11992"/>
                <a:lumOff val="4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solidFill>
              <a:schemeClr val="tx1"/>
            </a:solidFill>
          </a:endParaRPr>
        </a:p>
      </dsp:txBody>
      <dsp:txXfrm rot="10800000">
        <a:off x="6569656" y="3180670"/>
        <a:ext cx="169677" cy="330272"/>
      </dsp:txXfrm>
    </dsp:sp>
    <dsp:sp modelId="{CF57125D-5C0F-4D21-8668-3E4455549942}">
      <dsp:nvSpPr>
        <dsp:cNvPr id="0" name=""/>
        <dsp:cNvSpPr/>
      </dsp:nvSpPr>
      <dsp:spPr>
        <a:xfrm>
          <a:off x="5383148" y="3543763"/>
          <a:ext cx="1767261" cy="1990623"/>
        </a:xfrm>
        <a:prstGeom prst="ellipse">
          <a:avLst/>
        </a:prstGeom>
        <a:gradFill rotWithShape="0">
          <a:gsLst>
            <a:gs pos="0">
              <a:schemeClr val="accent4">
                <a:hueOff val="5197847"/>
                <a:satOff val="-23984"/>
                <a:lumOff val="883"/>
                <a:alphaOff val="0"/>
                <a:satMod val="103000"/>
                <a:lumMod val="102000"/>
                <a:tint val="94000"/>
              </a:schemeClr>
            </a:gs>
            <a:gs pos="50000">
              <a:schemeClr val="accent4">
                <a:hueOff val="5197847"/>
                <a:satOff val="-23984"/>
                <a:lumOff val="883"/>
                <a:alphaOff val="0"/>
                <a:satMod val="110000"/>
                <a:lumMod val="100000"/>
                <a:shade val="100000"/>
              </a:schemeClr>
            </a:gs>
            <a:gs pos="100000">
              <a:schemeClr val="accent4">
                <a:hueOff val="5197847"/>
                <a:satOff val="-23984"/>
                <a:lumOff val="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i="0" kern="1200" dirty="0" smtClean="0">
              <a:solidFill>
                <a:schemeClr val="tx1"/>
              </a:solidFill>
            </a:rPr>
            <a:t>I Died For Beauty, a famous poem</a:t>
          </a:r>
          <a:endParaRPr lang="en-US" sz="2400" b="0" i="0" kern="1200" dirty="0">
            <a:solidFill>
              <a:schemeClr val="tx1"/>
            </a:solidFill>
          </a:endParaRPr>
        </a:p>
      </dsp:txBody>
      <dsp:txXfrm>
        <a:off x="5641957" y="3835283"/>
        <a:ext cx="1249643" cy="1407583"/>
      </dsp:txXfrm>
    </dsp:sp>
    <dsp:sp modelId="{BD29C62D-490E-4350-88B8-575BAEA2A256}">
      <dsp:nvSpPr>
        <dsp:cNvPr id="0" name=""/>
        <dsp:cNvSpPr/>
      </dsp:nvSpPr>
      <dsp:spPr>
        <a:xfrm rot="10800000">
          <a:off x="4829199" y="4263848"/>
          <a:ext cx="391457" cy="550454"/>
        </a:xfrm>
        <a:prstGeom prst="rightArrow">
          <a:avLst>
            <a:gd name="adj1" fmla="val 60000"/>
            <a:gd name="adj2" fmla="val 50000"/>
          </a:avLst>
        </a:prstGeom>
        <a:gradFill rotWithShape="0">
          <a:gsLst>
            <a:gs pos="0">
              <a:schemeClr val="accent4">
                <a:hueOff val="5197847"/>
                <a:satOff val="-23984"/>
                <a:lumOff val="883"/>
                <a:alphaOff val="0"/>
                <a:satMod val="103000"/>
                <a:lumMod val="102000"/>
                <a:tint val="94000"/>
              </a:schemeClr>
            </a:gs>
            <a:gs pos="50000">
              <a:schemeClr val="accent4">
                <a:hueOff val="5197847"/>
                <a:satOff val="-23984"/>
                <a:lumOff val="883"/>
                <a:alphaOff val="0"/>
                <a:satMod val="110000"/>
                <a:lumMod val="100000"/>
                <a:shade val="100000"/>
              </a:schemeClr>
            </a:gs>
            <a:gs pos="100000">
              <a:schemeClr val="accent4">
                <a:hueOff val="5197847"/>
                <a:satOff val="-23984"/>
                <a:lumOff val="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solidFill>
              <a:schemeClr val="tx1"/>
            </a:solidFill>
          </a:endParaRPr>
        </a:p>
      </dsp:txBody>
      <dsp:txXfrm rot="10800000">
        <a:off x="4946636" y="4373939"/>
        <a:ext cx="274020" cy="330272"/>
      </dsp:txXfrm>
    </dsp:sp>
    <dsp:sp modelId="{24857F54-C598-4ADE-9E12-44A26B59A43F}">
      <dsp:nvSpPr>
        <dsp:cNvPr id="0" name=""/>
        <dsp:cNvSpPr/>
      </dsp:nvSpPr>
      <dsp:spPr>
        <a:xfrm>
          <a:off x="2991766" y="3592049"/>
          <a:ext cx="1652782" cy="1894053"/>
        </a:xfrm>
        <a:prstGeom prst="ellipse">
          <a:avLst/>
        </a:prstGeom>
        <a:gradFill rotWithShape="0">
          <a:gsLst>
            <a:gs pos="0">
              <a:schemeClr val="accent4">
                <a:hueOff val="7796770"/>
                <a:satOff val="-35976"/>
                <a:lumOff val="1324"/>
                <a:alphaOff val="0"/>
                <a:satMod val="103000"/>
                <a:lumMod val="102000"/>
                <a:tint val="94000"/>
              </a:schemeClr>
            </a:gs>
            <a:gs pos="50000">
              <a:schemeClr val="accent4">
                <a:hueOff val="7796770"/>
                <a:satOff val="-35976"/>
                <a:lumOff val="1324"/>
                <a:alphaOff val="0"/>
                <a:satMod val="110000"/>
                <a:lumMod val="100000"/>
                <a:shade val="100000"/>
              </a:schemeClr>
            </a:gs>
            <a:gs pos="100000">
              <a:schemeClr val="accent4">
                <a:hueOff val="7796770"/>
                <a:satOff val="-35976"/>
                <a:lumOff val="13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cap="none" spc="0" dirty="0" smtClean="0">
              <a:ln w="0"/>
              <a:solidFill>
                <a:schemeClr val="tx1"/>
              </a:solidFill>
              <a:effectLst>
                <a:outerShdw blurRad="38100" dist="19050" dir="2700000" algn="tl" rotWithShape="0">
                  <a:schemeClr val="dk1">
                    <a:alpha val="40000"/>
                  </a:schemeClr>
                </a:outerShdw>
              </a:effectLst>
            </a:rPr>
            <a:t>Died in </a:t>
          </a:r>
          <a:r>
            <a:rPr lang="en-US" sz="2400" b="0" i="0" kern="1200" dirty="0" smtClean="0">
              <a:solidFill>
                <a:schemeClr val="tx1"/>
              </a:solidFill>
            </a:rPr>
            <a:t>1886</a:t>
          </a:r>
          <a:endParaRPr lang="en-US" sz="2400" b="0" kern="1200" cap="none" spc="0" dirty="0">
            <a:ln w="0"/>
            <a:solidFill>
              <a:schemeClr val="tx1"/>
            </a:solidFill>
            <a:effectLst>
              <a:outerShdw blurRad="38100" dist="19050" dir="2700000" algn="tl" rotWithShape="0">
                <a:schemeClr val="dk1">
                  <a:alpha val="40000"/>
                </a:schemeClr>
              </a:outerShdw>
            </a:effectLst>
          </a:endParaRPr>
        </a:p>
      </dsp:txBody>
      <dsp:txXfrm>
        <a:off x="3233810" y="3869427"/>
        <a:ext cx="1168694" cy="1339297"/>
      </dsp:txXfrm>
    </dsp:sp>
    <dsp:sp modelId="{9F55018F-2B39-4111-BAAC-51A085B7903C}">
      <dsp:nvSpPr>
        <dsp:cNvPr id="0" name=""/>
        <dsp:cNvSpPr/>
      </dsp:nvSpPr>
      <dsp:spPr>
        <a:xfrm rot="15120000">
          <a:off x="3291916" y="3111875"/>
          <a:ext cx="303886" cy="550454"/>
        </a:xfrm>
        <a:prstGeom prst="rightArrow">
          <a:avLst>
            <a:gd name="adj1" fmla="val 60000"/>
            <a:gd name="adj2" fmla="val 50000"/>
          </a:avLst>
        </a:prstGeom>
        <a:gradFill rotWithShape="0">
          <a:gsLst>
            <a:gs pos="0">
              <a:schemeClr val="accent4">
                <a:hueOff val="7796770"/>
                <a:satOff val="-35976"/>
                <a:lumOff val="1324"/>
                <a:alphaOff val="0"/>
                <a:satMod val="103000"/>
                <a:lumMod val="102000"/>
                <a:tint val="94000"/>
              </a:schemeClr>
            </a:gs>
            <a:gs pos="50000">
              <a:schemeClr val="accent4">
                <a:hueOff val="7796770"/>
                <a:satOff val="-35976"/>
                <a:lumOff val="1324"/>
                <a:alphaOff val="0"/>
                <a:satMod val="110000"/>
                <a:lumMod val="100000"/>
                <a:shade val="100000"/>
              </a:schemeClr>
            </a:gs>
            <a:gs pos="100000">
              <a:schemeClr val="accent4">
                <a:hueOff val="7796770"/>
                <a:satOff val="-35976"/>
                <a:lumOff val="13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solidFill>
              <a:schemeClr val="tx1"/>
            </a:solidFill>
          </a:endParaRPr>
        </a:p>
      </dsp:txBody>
      <dsp:txXfrm rot="10800000">
        <a:off x="3351585" y="3265318"/>
        <a:ext cx="212720" cy="330272"/>
      </dsp:txXfrm>
    </dsp:sp>
    <dsp:sp modelId="{D1E8BA97-B16B-4194-9C68-F18E151DF2AA}">
      <dsp:nvSpPr>
        <dsp:cNvPr id="0" name=""/>
        <dsp:cNvSpPr/>
      </dsp:nvSpPr>
      <dsp:spPr>
        <a:xfrm>
          <a:off x="2204291" y="1257710"/>
          <a:ext cx="1714401" cy="1905176"/>
        </a:xfrm>
        <a:prstGeom prst="ellipse">
          <a:avLst/>
        </a:prstGeom>
        <a:gradFill rotWithShape="0">
          <a:gsLst>
            <a:gs pos="0">
              <a:schemeClr val="accent4">
                <a:hueOff val="10395693"/>
                <a:satOff val="-47968"/>
                <a:lumOff val="1765"/>
                <a:alphaOff val="0"/>
                <a:satMod val="103000"/>
                <a:lumMod val="102000"/>
                <a:tint val="94000"/>
              </a:schemeClr>
            </a:gs>
            <a:gs pos="50000">
              <a:schemeClr val="accent4">
                <a:hueOff val="10395693"/>
                <a:satOff val="-47968"/>
                <a:lumOff val="1765"/>
                <a:alphaOff val="0"/>
                <a:satMod val="110000"/>
                <a:lumMod val="100000"/>
                <a:shade val="100000"/>
              </a:schemeClr>
            </a:gs>
            <a:gs pos="100000">
              <a:schemeClr val="accent4">
                <a:hueOff val="10395693"/>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i="0" kern="1200" dirty="0" smtClean="0"/>
            <a:t>an American poet of Romantic Tradition</a:t>
          </a:r>
          <a:endParaRPr lang="en-US" sz="2000" b="0" kern="1200" cap="none" spc="0" dirty="0">
            <a:ln w="0"/>
            <a:solidFill>
              <a:schemeClr val="tx1"/>
            </a:solidFill>
            <a:effectLst>
              <a:outerShdw blurRad="38100" dist="19050" dir="2700000" algn="tl" rotWithShape="0">
                <a:schemeClr val="dk1">
                  <a:alpha val="40000"/>
                </a:schemeClr>
              </a:outerShdw>
            </a:effectLst>
          </a:endParaRPr>
        </a:p>
      </dsp:txBody>
      <dsp:txXfrm>
        <a:off x="2455359" y="1536717"/>
        <a:ext cx="1212265" cy="1347162"/>
      </dsp:txXfrm>
    </dsp:sp>
    <dsp:sp modelId="{B19FC4B8-D7A4-4A37-91DF-97A0C6E73AD2}">
      <dsp:nvSpPr>
        <dsp:cNvPr id="0" name=""/>
        <dsp:cNvSpPr/>
      </dsp:nvSpPr>
      <dsp:spPr>
        <a:xfrm rot="19440000">
          <a:off x="3867187" y="1216339"/>
          <a:ext cx="367109" cy="550454"/>
        </a:xfrm>
        <a:prstGeom prst="rightArrow">
          <a:avLst>
            <a:gd name="adj1" fmla="val 60000"/>
            <a:gd name="adj2" fmla="val 50000"/>
          </a:avLst>
        </a:prstGeom>
        <a:gradFill rotWithShape="0">
          <a:gsLst>
            <a:gs pos="0">
              <a:schemeClr val="accent4">
                <a:hueOff val="10395693"/>
                <a:satOff val="-47968"/>
                <a:lumOff val="1765"/>
                <a:alphaOff val="0"/>
                <a:satMod val="103000"/>
                <a:lumMod val="102000"/>
                <a:tint val="94000"/>
              </a:schemeClr>
            </a:gs>
            <a:gs pos="50000">
              <a:schemeClr val="accent4">
                <a:hueOff val="10395693"/>
                <a:satOff val="-47968"/>
                <a:lumOff val="1765"/>
                <a:alphaOff val="0"/>
                <a:satMod val="110000"/>
                <a:lumMod val="100000"/>
                <a:shade val="100000"/>
              </a:schemeClr>
            </a:gs>
            <a:gs pos="100000">
              <a:schemeClr val="accent4">
                <a:hueOff val="10395693"/>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solidFill>
              <a:schemeClr val="tx1"/>
            </a:solidFill>
          </a:endParaRPr>
        </a:p>
      </dsp:txBody>
      <dsp:txXfrm>
        <a:off x="3877704" y="1358797"/>
        <a:ext cx="256976" cy="33027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B5066D-4A58-406A-AD71-54587FE8220D}"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C5CB6-32B1-42DD-90DD-582C434408F2}" type="slidenum">
              <a:rPr lang="en-US" smtClean="0"/>
              <a:t>‹#›</a:t>
            </a:fld>
            <a:endParaRPr lang="en-US"/>
          </a:p>
        </p:txBody>
      </p:sp>
    </p:spTree>
    <p:extLst>
      <p:ext uri="{BB962C8B-B14F-4D97-AF65-F5344CB8AC3E}">
        <p14:creationId xmlns:p14="http://schemas.microsoft.com/office/powerpoint/2010/main" val="25073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8C5CB6-32B1-42DD-90DD-582C434408F2}" type="slidenum">
              <a:rPr lang="en-US" smtClean="0"/>
              <a:t>4</a:t>
            </a:fld>
            <a:endParaRPr lang="en-US"/>
          </a:p>
        </p:txBody>
      </p:sp>
    </p:spTree>
    <p:extLst>
      <p:ext uri="{BB962C8B-B14F-4D97-AF65-F5344CB8AC3E}">
        <p14:creationId xmlns:p14="http://schemas.microsoft.com/office/powerpoint/2010/main" val="1863680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22A89-61D2-499E-979C-040861BF027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884286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8C5CB6-32B1-42DD-90DD-582C434408F2}" type="slidenum">
              <a:rPr lang="en-US" smtClean="0"/>
              <a:t>10</a:t>
            </a:fld>
            <a:endParaRPr lang="en-US"/>
          </a:p>
        </p:txBody>
      </p:sp>
    </p:spTree>
    <p:extLst>
      <p:ext uri="{BB962C8B-B14F-4D97-AF65-F5344CB8AC3E}">
        <p14:creationId xmlns:p14="http://schemas.microsoft.com/office/powerpoint/2010/main" val="1846228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4639B4-80BC-4936-A118-346950451D1A}"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326E2-4667-4108-A4C2-5E0BBBDDBC68}" type="slidenum">
              <a:rPr lang="en-US" smtClean="0"/>
              <a:t>‹#›</a:t>
            </a:fld>
            <a:endParaRPr lang="en-US"/>
          </a:p>
        </p:txBody>
      </p:sp>
    </p:spTree>
    <p:extLst>
      <p:ext uri="{BB962C8B-B14F-4D97-AF65-F5344CB8AC3E}">
        <p14:creationId xmlns:p14="http://schemas.microsoft.com/office/powerpoint/2010/main" val="916194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4639B4-80BC-4936-A118-346950451D1A}"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326E2-4667-4108-A4C2-5E0BBBDDBC68}" type="slidenum">
              <a:rPr lang="en-US" smtClean="0"/>
              <a:t>‹#›</a:t>
            </a:fld>
            <a:endParaRPr lang="en-US"/>
          </a:p>
        </p:txBody>
      </p:sp>
    </p:spTree>
    <p:extLst>
      <p:ext uri="{BB962C8B-B14F-4D97-AF65-F5344CB8AC3E}">
        <p14:creationId xmlns:p14="http://schemas.microsoft.com/office/powerpoint/2010/main" val="175444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4639B4-80BC-4936-A118-346950451D1A}"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326E2-4667-4108-A4C2-5E0BBBDDBC68}" type="slidenum">
              <a:rPr lang="en-US" smtClean="0"/>
              <a:t>‹#›</a:t>
            </a:fld>
            <a:endParaRPr lang="en-US"/>
          </a:p>
        </p:txBody>
      </p:sp>
    </p:spTree>
    <p:extLst>
      <p:ext uri="{BB962C8B-B14F-4D97-AF65-F5344CB8AC3E}">
        <p14:creationId xmlns:p14="http://schemas.microsoft.com/office/powerpoint/2010/main" val="3163071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20BCF2-7DDB-45C3-B685-F8296A48E541}" type="datetimeFigureOut">
              <a:rPr lang="en-US" smtClean="0">
                <a:solidFill>
                  <a:prstClr val="black">
                    <a:tint val="75000"/>
                  </a:prstClr>
                </a:solidFill>
              </a:rPr>
              <a:pPr/>
              <a:t>8/30/2019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20E5A9-3E41-4DED-9EC6-EB5313D002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6214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20BCF2-7DDB-45C3-B685-F8296A48E541}" type="datetimeFigureOut">
              <a:rPr lang="en-US" smtClean="0">
                <a:solidFill>
                  <a:prstClr val="black">
                    <a:tint val="75000"/>
                  </a:prstClr>
                </a:solidFill>
              </a:rPr>
              <a:pPr/>
              <a:t>8/30/2019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20E5A9-3E41-4DED-9EC6-EB5313D002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184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20BCF2-7DDB-45C3-B685-F8296A48E541}" type="datetimeFigureOut">
              <a:rPr lang="en-US" smtClean="0">
                <a:solidFill>
                  <a:prstClr val="black">
                    <a:tint val="75000"/>
                  </a:prstClr>
                </a:solidFill>
              </a:rPr>
              <a:pPr/>
              <a:t>8/30/2019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20E5A9-3E41-4DED-9EC6-EB5313D002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904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20BCF2-7DDB-45C3-B685-F8296A48E541}" type="datetimeFigureOut">
              <a:rPr lang="en-US" smtClean="0">
                <a:solidFill>
                  <a:prstClr val="black">
                    <a:tint val="75000"/>
                  </a:prstClr>
                </a:solidFill>
              </a:rPr>
              <a:pPr/>
              <a:t>8/30/2019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20E5A9-3E41-4DED-9EC6-EB5313D002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896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20BCF2-7DDB-45C3-B685-F8296A48E541}" type="datetimeFigureOut">
              <a:rPr lang="en-US" smtClean="0">
                <a:solidFill>
                  <a:prstClr val="black">
                    <a:tint val="75000"/>
                  </a:prstClr>
                </a:solidFill>
              </a:rPr>
              <a:pPr/>
              <a:t>8/30/2019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A20E5A9-3E41-4DED-9EC6-EB5313D002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898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20BCF2-7DDB-45C3-B685-F8296A48E541}" type="datetimeFigureOut">
              <a:rPr lang="en-US" smtClean="0">
                <a:solidFill>
                  <a:prstClr val="black">
                    <a:tint val="75000"/>
                  </a:prstClr>
                </a:solidFill>
              </a:rPr>
              <a:pPr/>
              <a:t>8/30/2019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A20E5A9-3E41-4DED-9EC6-EB5313D002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692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20BCF2-7DDB-45C3-B685-F8296A48E541}" type="datetimeFigureOut">
              <a:rPr lang="en-US" smtClean="0">
                <a:solidFill>
                  <a:prstClr val="black">
                    <a:tint val="75000"/>
                  </a:prstClr>
                </a:solidFill>
              </a:rPr>
              <a:pPr/>
              <a:t>8/30/2019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A20E5A9-3E41-4DED-9EC6-EB5313D002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8477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20BCF2-7DDB-45C3-B685-F8296A48E541}" type="datetimeFigureOut">
              <a:rPr lang="en-US" smtClean="0">
                <a:solidFill>
                  <a:prstClr val="black">
                    <a:tint val="75000"/>
                  </a:prstClr>
                </a:solidFill>
              </a:rPr>
              <a:pPr/>
              <a:t>8/30/2019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20E5A9-3E41-4DED-9EC6-EB5313D002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889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4639B4-80BC-4936-A118-346950451D1A}"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326E2-4667-4108-A4C2-5E0BBBDDBC68}" type="slidenum">
              <a:rPr lang="en-US" smtClean="0"/>
              <a:t>‹#›</a:t>
            </a:fld>
            <a:endParaRPr lang="en-US"/>
          </a:p>
        </p:txBody>
      </p:sp>
    </p:spTree>
    <p:extLst>
      <p:ext uri="{BB962C8B-B14F-4D97-AF65-F5344CB8AC3E}">
        <p14:creationId xmlns:p14="http://schemas.microsoft.com/office/powerpoint/2010/main" val="6200189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20BCF2-7DDB-45C3-B685-F8296A48E541}" type="datetimeFigureOut">
              <a:rPr lang="en-US" smtClean="0">
                <a:solidFill>
                  <a:prstClr val="black">
                    <a:tint val="75000"/>
                  </a:prstClr>
                </a:solidFill>
              </a:rPr>
              <a:pPr/>
              <a:t>8/30/2019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20E5A9-3E41-4DED-9EC6-EB5313D002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365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20BCF2-7DDB-45C3-B685-F8296A48E541}" type="datetimeFigureOut">
              <a:rPr lang="en-US" smtClean="0">
                <a:solidFill>
                  <a:prstClr val="black">
                    <a:tint val="75000"/>
                  </a:prstClr>
                </a:solidFill>
              </a:rPr>
              <a:pPr/>
              <a:t>8/30/2019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20E5A9-3E41-4DED-9EC6-EB5313D002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196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20BCF2-7DDB-45C3-B685-F8296A48E541}" type="datetimeFigureOut">
              <a:rPr lang="en-US" smtClean="0">
                <a:solidFill>
                  <a:prstClr val="black">
                    <a:tint val="75000"/>
                  </a:prstClr>
                </a:solidFill>
              </a:rPr>
              <a:pPr/>
              <a:t>8/30/2019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20E5A9-3E41-4DED-9EC6-EB5313D002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57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4D5633-A2BB-4547-A3A9-E15D976A182C}" type="datetimeFigureOut">
              <a:rPr lang="en-US" smtClean="0">
                <a:solidFill>
                  <a:prstClr val="black">
                    <a:tint val="75000"/>
                  </a:prstClr>
                </a:solidFill>
              </a:rPr>
              <a:pPr/>
              <a:t>8/30/2019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FD4B22-431B-4825-9644-DA907F64C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82982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4D5633-A2BB-4547-A3A9-E15D976A182C}" type="datetimeFigureOut">
              <a:rPr lang="en-US" smtClean="0">
                <a:solidFill>
                  <a:prstClr val="black">
                    <a:tint val="75000"/>
                  </a:prstClr>
                </a:solidFill>
              </a:rPr>
              <a:pPr/>
              <a:t>8/30/2019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FD4B22-431B-4825-9644-DA907F64C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3532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4D5633-A2BB-4547-A3A9-E15D976A182C}" type="datetimeFigureOut">
              <a:rPr lang="en-US" smtClean="0">
                <a:solidFill>
                  <a:prstClr val="black">
                    <a:tint val="75000"/>
                  </a:prstClr>
                </a:solidFill>
              </a:rPr>
              <a:pPr/>
              <a:t>8/30/2019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FD4B22-431B-4825-9644-DA907F64C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5816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4D5633-A2BB-4547-A3A9-E15D976A182C}" type="datetimeFigureOut">
              <a:rPr lang="en-US" smtClean="0">
                <a:solidFill>
                  <a:prstClr val="black">
                    <a:tint val="75000"/>
                  </a:prstClr>
                </a:solidFill>
              </a:rPr>
              <a:pPr/>
              <a:t>8/30/2019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FD4B22-431B-4825-9644-DA907F64C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29021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4D5633-A2BB-4547-A3A9-E15D976A182C}" type="datetimeFigureOut">
              <a:rPr lang="en-US" smtClean="0">
                <a:solidFill>
                  <a:prstClr val="black">
                    <a:tint val="75000"/>
                  </a:prstClr>
                </a:solidFill>
              </a:rPr>
              <a:pPr/>
              <a:t>8/30/2019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4FD4B22-431B-4825-9644-DA907F64C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6788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4D5633-A2BB-4547-A3A9-E15D976A182C}" type="datetimeFigureOut">
              <a:rPr lang="en-US" smtClean="0">
                <a:solidFill>
                  <a:prstClr val="black">
                    <a:tint val="75000"/>
                  </a:prstClr>
                </a:solidFill>
              </a:rPr>
              <a:pPr/>
              <a:t>8/30/2019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4FD4B22-431B-4825-9644-DA907F64C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6967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4D5633-A2BB-4547-A3A9-E15D976A182C}" type="datetimeFigureOut">
              <a:rPr lang="en-US" smtClean="0">
                <a:solidFill>
                  <a:prstClr val="black">
                    <a:tint val="75000"/>
                  </a:prstClr>
                </a:solidFill>
              </a:rPr>
              <a:pPr/>
              <a:t>8/30/2019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4FD4B22-431B-4825-9644-DA907F64C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4371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4639B4-80BC-4936-A118-346950451D1A}"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326E2-4667-4108-A4C2-5E0BBBDDBC68}" type="slidenum">
              <a:rPr lang="en-US" smtClean="0"/>
              <a:t>‹#›</a:t>
            </a:fld>
            <a:endParaRPr lang="en-US"/>
          </a:p>
        </p:txBody>
      </p:sp>
    </p:spTree>
    <p:extLst>
      <p:ext uri="{BB962C8B-B14F-4D97-AF65-F5344CB8AC3E}">
        <p14:creationId xmlns:p14="http://schemas.microsoft.com/office/powerpoint/2010/main" val="30244816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4D5633-A2BB-4547-A3A9-E15D976A182C}" type="datetimeFigureOut">
              <a:rPr lang="en-US" smtClean="0">
                <a:solidFill>
                  <a:prstClr val="black">
                    <a:tint val="75000"/>
                  </a:prstClr>
                </a:solidFill>
              </a:rPr>
              <a:pPr/>
              <a:t>8/30/2019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FD4B22-431B-4825-9644-DA907F64C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94429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4D5633-A2BB-4547-A3A9-E15D976A182C}" type="datetimeFigureOut">
              <a:rPr lang="en-US" smtClean="0">
                <a:solidFill>
                  <a:prstClr val="black">
                    <a:tint val="75000"/>
                  </a:prstClr>
                </a:solidFill>
              </a:rPr>
              <a:pPr/>
              <a:t>8/30/2019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FD4B22-431B-4825-9644-DA907F64C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5939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4D5633-A2BB-4547-A3A9-E15D976A182C}" type="datetimeFigureOut">
              <a:rPr lang="en-US" smtClean="0">
                <a:solidFill>
                  <a:prstClr val="black">
                    <a:tint val="75000"/>
                  </a:prstClr>
                </a:solidFill>
              </a:rPr>
              <a:pPr/>
              <a:t>8/30/2019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FD4B22-431B-4825-9644-DA907F64C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298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4D5633-A2BB-4547-A3A9-E15D976A182C}" type="datetimeFigureOut">
              <a:rPr lang="en-US" smtClean="0">
                <a:solidFill>
                  <a:prstClr val="black">
                    <a:tint val="75000"/>
                  </a:prstClr>
                </a:solidFill>
              </a:rPr>
              <a:pPr/>
              <a:t>8/30/2019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FD4B22-431B-4825-9644-DA907F64C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40937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4D5633-A2BB-4547-A3A9-E15D976A182C}" type="datetimeFigureOut">
              <a:rPr lang="en-US" smtClean="0">
                <a:solidFill>
                  <a:prstClr val="black">
                    <a:tint val="75000"/>
                  </a:prstClr>
                </a:solidFill>
              </a:rPr>
              <a:pPr/>
              <a:t>8/30/2019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FD4B22-431B-4825-9644-DA907F64C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81900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4D5633-A2BB-4547-A3A9-E15D976A182C}" type="datetimeFigureOut">
              <a:rPr lang="en-US" smtClean="0">
                <a:solidFill>
                  <a:prstClr val="black">
                    <a:tint val="75000"/>
                  </a:prstClr>
                </a:solidFill>
              </a:rPr>
              <a:pPr/>
              <a:t>8/30/2019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FD4B22-431B-4825-9644-DA907F64C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47689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4D5633-A2BB-4547-A3A9-E15D976A182C}" type="datetimeFigureOut">
              <a:rPr lang="en-US" smtClean="0">
                <a:solidFill>
                  <a:prstClr val="black">
                    <a:tint val="75000"/>
                  </a:prstClr>
                </a:solidFill>
              </a:rPr>
              <a:pPr/>
              <a:t>8/30/2019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FD4B22-431B-4825-9644-DA907F64C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480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4D5633-A2BB-4547-A3A9-E15D976A182C}" type="datetimeFigureOut">
              <a:rPr lang="en-US" smtClean="0">
                <a:solidFill>
                  <a:prstClr val="black">
                    <a:tint val="75000"/>
                  </a:prstClr>
                </a:solidFill>
              </a:rPr>
              <a:pPr/>
              <a:t>8/30/2019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FD4B22-431B-4825-9644-DA907F64C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2411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4D5633-A2BB-4547-A3A9-E15D976A182C}" type="datetimeFigureOut">
              <a:rPr lang="en-US" smtClean="0">
                <a:solidFill>
                  <a:prstClr val="black">
                    <a:tint val="75000"/>
                  </a:prstClr>
                </a:solidFill>
              </a:rPr>
              <a:pPr/>
              <a:t>8/30/2019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4FD4B22-431B-4825-9644-DA907F64C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43524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4D5633-A2BB-4547-A3A9-E15D976A182C}" type="datetimeFigureOut">
              <a:rPr lang="en-US" smtClean="0">
                <a:solidFill>
                  <a:prstClr val="black">
                    <a:tint val="75000"/>
                  </a:prstClr>
                </a:solidFill>
              </a:rPr>
              <a:pPr/>
              <a:t>8/30/2019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4FD4B22-431B-4825-9644-DA907F64C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818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4639B4-80BC-4936-A118-346950451D1A}"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B326E2-4667-4108-A4C2-5E0BBBDDBC68}" type="slidenum">
              <a:rPr lang="en-US" smtClean="0"/>
              <a:t>‹#›</a:t>
            </a:fld>
            <a:endParaRPr lang="en-US"/>
          </a:p>
        </p:txBody>
      </p:sp>
    </p:spTree>
    <p:extLst>
      <p:ext uri="{BB962C8B-B14F-4D97-AF65-F5344CB8AC3E}">
        <p14:creationId xmlns:p14="http://schemas.microsoft.com/office/powerpoint/2010/main" val="1988425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4D5633-A2BB-4547-A3A9-E15D976A182C}" type="datetimeFigureOut">
              <a:rPr lang="en-US" smtClean="0">
                <a:solidFill>
                  <a:prstClr val="black">
                    <a:tint val="75000"/>
                  </a:prstClr>
                </a:solidFill>
              </a:rPr>
              <a:pPr/>
              <a:t>8/30/2019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4FD4B22-431B-4825-9644-DA907F64C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924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4D5633-A2BB-4547-A3A9-E15D976A182C}" type="datetimeFigureOut">
              <a:rPr lang="en-US" smtClean="0">
                <a:solidFill>
                  <a:prstClr val="black">
                    <a:tint val="75000"/>
                  </a:prstClr>
                </a:solidFill>
              </a:rPr>
              <a:pPr/>
              <a:t>8/30/2019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FD4B22-431B-4825-9644-DA907F64C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4354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4D5633-A2BB-4547-A3A9-E15D976A182C}" type="datetimeFigureOut">
              <a:rPr lang="en-US" smtClean="0">
                <a:solidFill>
                  <a:prstClr val="black">
                    <a:tint val="75000"/>
                  </a:prstClr>
                </a:solidFill>
              </a:rPr>
              <a:pPr/>
              <a:t>8/30/2019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FD4B22-431B-4825-9644-DA907F64C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8958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4D5633-A2BB-4547-A3A9-E15D976A182C}" type="datetimeFigureOut">
              <a:rPr lang="en-US" smtClean="0">
                <a:solidFill>
                  <a:prstClr val="black">
                    <a:tint val="75000"/>
                  </a:prstClr>
                </a:solidFill>
              </a:rPr>
              <a:pPr/>
              <a:t>8/30/2019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FD4B22-431B-4825-9644-DA907F64C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7035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4D5633-A2BB-4547-A3A9-E15D976A182C}" type="datetimeFigureOut">
              <a:rPr lang="en-US" smtClean="0">
                <a:solidFill>
                  <a:prstClr val="black">
                    <a:tint val="75000"/>
                  </a:prstClr>
                </a:solidFill>
              </a:rPr>
              <a:pPr/>
              <a:t>8/30/2019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FD4B22-431B-4825-9644-DA907F64C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53678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C542F7-5B96-4E9A-82EB-C3FF2DBB6E52}" type="datetimeFigureOut">
              <a:rPr lang="en-US" smtClean="0">
                <a:solidFill>
                  <a:prstClr val="black">
                    <a:tint val="75000"/>
                  </a:prstClr>
                </a:solidFill>
              </a:rPr>
              <a:pPr/>
              <a:t>8/30/2019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F87D7C-4B8E-4AC5-9EDA-F59A4223E6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708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C542F7-5B96-4E9A-82EB-C3FF2DBB6E52}" type="datetimeFigureOut">
              <a:rPr lang="en-US" smtClean="0">
                <a:solidFill>
                  <a:prstClr val="black">
                    <a:tint val="75000"/>
                  </a:prstClr>
                </a:solidFill>
              </a:rPr>
              <a:pPr/>
              <a:t>8/30/2019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F87D7C-4B8E-4AC5-9EDA-F59A4223E6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2055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C542F7-5B96-4E9A-82EB-C3FF2DBB6E52}" type="datetimeFigureOut">
              <a:rPr lang="en-US" smtClean="0">
                <a:solidFill>
                  <a:prstClr val="black">
                    <a:tint val="75000"/>
                  </a:prstClr>
                </a:solidFill>
              </a:rPr>
              <a:pPr/>
              <a:t>8/30/2019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F87D7C-4B8E-4AC5-9EDA-F59A4223E6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691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C542F7-5B96-4E9A-82EB-C3FF2DBB6E52}" type="datetimeFigureOut">
              <a:rPr lang="en-US" smtClean="0">
                <a:solidFill>
                  <a:prstClr val="black">
                    <a:tint val="75000"/>
                  </a:prstClr>
                </a:solidFill>
              </a:rPr>
              <a:pPr/>
              <a:t>8/30/2019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F87D7C-4B8E-4AC5-9EDA-F59A4223E6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4489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C542F7-5B96-4E9A-82EB-C3FF2DBB6E52}" type="datetimeFigureOut">
              <a:rPr lang="en-US" smtClean="0">
                <a:solidFill>
                  <a:prstClr val="black">
                    <a:tint val="75000"/>
                  </a:prstClr>
                </a:solidFill>
              </a:rPr>
              <a:pPr/>
              <a:t>8/30/2019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5F87D7C-4B8E-4AC5-9EDA-F59A4223E6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8136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4639B4-80BC-4936-A118-346950451D1A}"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B326E2-4667-4108-A4C2-5E0BBBDDBC68}" type="slidenum">
              <a:rPr lang="en-US" smtClean="0"/>
              <a:t>‹#›</a:t>
            </a:fld>
            <a:endParaRPr lang="en-US"/>
          </a:p>
        </p:txBody>
      </p:sp>
    </p:spTree>
    <p:extLst>
      <p:ext uri="{BB962C8B-B14F-4D97-AF65-F5344CB8AC3E}">
        <p14:creationId xmlns:p14="http://schemas.microsoft.com/office/powerpoint/2010/main" val="16645556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C542F7-5B96-4E9A-82EB-C3FF2DBB6E52}" type="datetimeFigureOut">
              <a:rPr lang="en-US" smtClean="0">
                <a:solidFill>
                  <a:prstClr val="black">
                    <a:tint val="75000"/>
                  </a:prstClr>
                </a:solidFill>
              </a:rPr>
              <a:pPr/>
              <a:t>8/30/2019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5F87D7C-4B8E-4AC5-9EDA-F59A4223E6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2334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C542F7-5B96-4E9A-82EB-C3FF2DBB6E52}" type="datetimeFigureOut">
              <a:rPr lang="en-US" smtClean="0">
                <a:solidFill>
                  <a:prstClr val="black">
                    <a:tint val="75000"/>
                  </a:prstClr>
                </a:solidFill>
              </a:rPr>
              <a:pPr/>
              <a:t>8/30/2019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5F87D7C-4B8E-4AC5-9EDA-F59A4223E6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18253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C542F7-5B96-4E9A-82EB-C3FF2DBB6E52}" type="datetimeFigureOut">
              <a:rPr lang="en-US" smtClean="0">
                <a:solidFill>
                  <a:prstClr val="black">
                    <a:tint val="75000"/>
                  </a:prstClr>
                </a:solidFill>
              </a:rPr>
              <a:pPr/>
              <a:t>8/30/2019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F87D7C-4B8E-4AC5-9EDA-F59A4223E6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3323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C542F7-5B96-4E9A-82EB-C3FF2DBB6E52}" type="datetimeFigureOut">
              <a:rPr lang="en-US" smtClean="0">
                <a:solidFill>
                  <a:prstClr val="black">
                    <a:tint val="75000"/>
                  </a:prstClr>
                </a:solidFill>
              </a:rPr>
              <a:pPr/>
              <a:t>8/30/2019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F87D7C-4B8E-4AC5-9EDA-F59A4223E6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46221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C542F7-5B96-4E9A-82EB-C3FF2DBB6E52}" type="datetimeFigureOut">
              <a:rPr lang="en-US" smtClean="0">
                <a:solidFill>
                  <a:prstClr val="black">
                    <a:tint val="75000"/>
                  </a:prstClr>
                </a:solidFill>
              </a:rPr>
              <a:pPr/>
              <a:t>8/30/2019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F87D7C-4B8E-4AC5-9EDA-F59A4223E6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0830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C542F7-5B96-4E9A-82EB-C3FF2DBB6E52}" type="datetimeFigureOut">
              <a:rPr lang="en-US" smtClean="0">
                <a:solidFill>
                  <a:prstClr val="black">
                    <a:tint val="75000"/>
                  </a:prstClr>
                </a:solidFill>
              </a:rPr>
              <a:pPr/>
              <a:t>8/30/2019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F87D7C-4B8E-4AC5-9EDA-F59A4223E6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43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4639B4-80BC-4936-A118-346950451D1A}"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B326E2-4667-4108-A4C2-5E0BBBDDBC68}" type="slidenum">
              <a:rPr lang="en-US" smtClean="0"/>
              <a:t>‹#›</a:t>
            </a:fld>
            <a:endParaRPr lang="en-US"/>
          </a:p>
        </p:txBody>
      </p:sp>
    </p:spTree>
    <p:extLst>
      <p:ext uri="{BB962C8B-B14F-4D97-AF65-F5344CB8AC3E}">
        <p14:creationId xmlns:p14="http://schemas.microsoft.com/office/powerpoint/2010/main" val="2550967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639B4-80BC-4936-A118-346950451D1A}"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B326E2-4667-4108-A4C2-5E0BBBDDBC68}" type="slidenum">
              <a:rPr lang="en-US" smtClean="0"/>
              <a:t>‹#›</a:t>
            </a:fld>
            <a:endParaRPr lang="en-US"/>
          </a:p>
        </p:txBody>
      </p:sp>
    </p:spTree>
    <p:extLst>
      <p:ext uri="{BB962C8B-B14F-4D97-AF65-F5344CB8AC3E}">
        <p14:creationId xmlns:p14="http://schemas.microsoft.com/office/powerpoint/2010/main" val="3735950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639B4-80BC-4936-A118-346950451D1A}"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B326E2-4667-4108-A4C2-5E0BBBDDBC68}" type="slidenum">
              <a:rPr lang="en-US" smtClean="0"/>
              <a:t>‹#›</a:t>
            </a:fld>
            <a:endParaRPr lang="en-US"/>
          </a:p>
        </p:txBody>
      </p:sp>
    </p:spTree>
    <p:extLst>
      <p:ext uri="{BB962C8B-B14F-4D97-AF65-F5344CB8AC3E}">
        <p14:creationId xmlns:p14="http://schemas.microsoft.com/office/powerpoint/2010/main" val="1396650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639B4-80BC-4936-A118-346950451D1A}"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B326E2-4667-4108-A4C2-5E0BBBDDBC68}" type="slidenum">
              <a:rPr lang="en-US" smtClean="0"/>
              <a:t>‹#›</a:t>
            </a:fld>
            <a:endParaRPr lang="en-US"/>
          </a:p>
        </p:txBody>
      </p:sp>
    </p:spTree>
    <p:extLst>
      <p:ext uri="{BB962C8B-B14F-4D97-AF65-F5344CB8AC3E}">
        <p14:creationId xmlns:p14="http://schemas.microsoft.com/office/powerpoint/2010/main" val="2421706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639B4-80BC-4936-A118-346950451D1A}"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326E2-4667-4108-A4C2-5E0BBBDDBC68}" type="slidenum">
              <a:rPr lang="en-US" smtClean="0"/>
              <a:t>‹#›</a:t>
            </a:fld>
            <a:endParaRPr lang="en-US"/>
          </a:p>
        </p:txBody>
      </p:sp>
    </p:spTree>
    <p:extLst>
      <p:ext uri="{BB962C8B-B14F-4D97-AF65-F5344CB8AC3E}">
        <p14:creationId xmlns:p14="http://schemas.microsoft.com/office/powerpoint/2010/main" val="2903248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0BCF2-7DDB-45C3-B685-F8296A48E541}" type="datetimeFigureOut">
              <a:rPr lang="en-US" smtClean="0">
                <a:solidFill>
                  <a:prstClr val="black">
                    <a:tint val="75000"/>
                  </a:prstClr>
                </a:solidFill>
              </a:rPr>
              <a:pPr/>
              <a:t>8/30/2019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20E5A9-3E41-4DED-9EC6-EB5313D002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8826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4D5633-A2BB-4547-A3A9-E15D976A182C}" type="datetimeFigureOut">
              <a:rPr lang="en-US" smtClean="0">
                <a:solidFill>
                  <a:prstClr val="black">
                    <a:tint val="75000"/>
                  </a:prstClr>
                </a:solidFill>
              </a:rPr>
              <a:pPr/>
              <a:t>8/30/2019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D4B22-431B-4825-9644-DA907F64C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05232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4D5633-A2BB-4547-A3A9-E15D976A182C}" type="datetimeFigureOut">
              <a:rPr lang="en-US" smtClean="0">
                <a:solidFill>
                  <a:prstClr val="black">
                    <a:tint val="75000"/>
                  </a:prstClr>
                </a:solidFill>
              </a:rPr>
              <a:pPr/>
              <a:t>8/30/2019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D4B22-431B-4825-9644-DA907F64CF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60889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542F7-5B96-4E9A-82EB-C3FF2DBB6E52}" type="datetimeFigureOut">
              <a:rPr lang="en-US" smtClean="0">
                <a:solidFill>
                  <a:prstClr val="black">
                    <a:tint val="75000"/>
                  </a:prstClr>
                </a:solidFill>
              </a:rPr>
              <a:pPr/>
              <a:t>8/30/2019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87D7C-4B8E-4AC5-9EDA-F59A4223E6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86427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6.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7.jp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8.jp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9.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2.pn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file:///C:\Users\mm\Desktop\azad%20sie%20ID.jpg" TargetMode="Externa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scribd.com/document/347542376/English-for-Today-Class-11-12-pdf" TargetMode="External"/><Relationship Id="rId1" Type="http://schemas.openxmlformats.org/officeDocument/2006/relationships/slideLayout" Target="../slideLayouts/slideLayout7.xml"/><Relationship Id="rId4" Type="http://schemas.openxmlformats.org/officeDocument/2006/relationships/hyperlink" Target="file:///E:\MY%20WRITING\Food%20Adulteration,-%20U-3;%20L-1.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2.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42221"/>
          </a:xfrm>
        </p:spPr>
      </p:pic>
      <p:sp>
        <p:nvSpPr>
          <p:cNvPr id="7" name="Rectangle 6"/>
          <p:cNvSpPr/>
          <p:nvPr/>
        </p:nvSpPr>
        <p:spPr>
          <a:xfrm>
            <a:off x="743393" y="4365134"/>
            <a:ext cx="10968924" cy="2646878"/>
          </a:xfrm>
          <a:prstGeom prst="rect">
            <a:avLst/>
          </a:prstGeom>
          <a:noFill/>
        </p:spPr>
        <p:txBody>
          <a:bodyPr wrap="square" lIns="91440" tIns="45720" rIns="91440" bIns="45720">
            <a:spAutoFit/>
          </a:bodyPr>
          <a:lstStyle/>
          <a:p>
            <a:pPr algn="ctr"/>
            <a:r>
              <a:rPr lang="en-US" sz="16600" b="1" dirty="0" smtClean="0">
                <a:ln w="6600">
                  <a:solidFill>
                    <a:srgbClr val="FFFF00"/>
                  </a:solidFill>
                  <a:prstDash val="solid"/>
                </a:ln>
                <a:solidFill>
                  <a:srgbClr val="C13F9F"/>
                </a:solidFill>
                <a:effectLst>
                  <a:outerShdw dist="38100" dir="2700000" algn="tl" rotWithShape="0">
                    <a:srgbClr val="ED7D31"/>
                  </a:outerShdw>
                </a:effectLst>
              </a:rPr>
              <a:t>WELCOME</a:t>
            </a:r>
            <a:endParaRPr lang="en-US" sz="16600" b="1" dirty="0">
              <a:ln w="6600">
                <a:solidFill>
                  <a:srgbClr val="FFFF00"/>
                </a:solidFill>
                <a:prstDash val="solid"/>
              </a:ln>
              <a:solidFill>
                <a:srgbClr val="C13F9F"/>
              </a:solidFill>
              <a:effectLst>
                <a:outerShdw dist="38100" dir="2700000" algn="tl" rotWithShape="0">
                  <a:srgbClr val="ED7D31"/>
                </a:outerShdw>
              </a:effectLs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3421" y="1808745"/>
            <a:ext cx="2009275" cy="2009275"/>
          </a:xfrm>
          <a:prstGeom prst="rect">
            <a:avLst/>
          </a:prstGeom>
        </p:spPr>
      </p:pic>
    </p:spTree>
    <p:extLst>
      <p:ext uri="{BB962C8B-B14F-4D97-AF65-F5344CB8AC3E}">
        <p14:creationId xmlns:p14="http://schemas.microsoft.com/office/powerpoint/2010/main" val="4042000211"/>
      </p:ext>
    </p:extLst>
  </p:cSld>
  <p:clrMapOvr>
    <a:masterClrMapping/>
  </p:clrMapOvr>
  <p:transition spd="slow" advTm="1149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48342" y="187778"/>
            <a:ext cx="11549744" cy="6379029"/>
            <a:chOff x="348342" y="187778"/>
            <a:chExt cx="11549744" cy="6379029"/>
          </a:xfrm>
        </p:grpSpPr>
        <p:sp>
          <p:nvSpPr>
            <p:cNvPr id="3" name="Rounded Rectangle 2"/>
            <p:cNvSpPr/>
            <p:nvPr/>
          </p:nvSpPr>
          <p:spPr>
            <a:xfrm>
              <a:off x="348342" y="187778"/>
              <a:ext cx="11549743" cy="6379029"/>
            </a:xfrm>
            <a:prstGeom prst="roundRect">
              <a:avLst/>
            </a:prstGeom>
            <a:noFill/>
            <a:ln w="571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 name="Straight Connector 4"/>
            <p:cNvCxnSpPr/>
            <p:nvPr/>
          </p:nvCxnSpPr>
          <p:spPr>
            <a:xfrm>
              <a:off x="348343" y="936845"/>
              <a:ext cx="11549743" cy="714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2917222" y="271935"/>
            <a:ext cx="7761664" cy="646331"/>
          </a:xfrm>
          <a:prstGeom prst="rect">
            <a:avLst/>
          </a:prstGeom>
          <a:noFill/>
        </p:spPr>
        <p:txBody>
          <a:bodyPr wrap="square" rtlCol="0">
            <a:spAutoFit/>
          </a:bodyPr>
          <a:lstStyle/>
          <a:p>
            <a:pPr algn="ctr"/>
            <a:r>
              <a:rPr lang="en-US" sz="3600" dirty="0" smtClean="0">
                <a:solidFill>
                  <a:srgbClr val="FF0000"/>
                </a:solidFill>
              </a:rPr>
              <a:t>Real Beauty of life</a:t>
            </a:r>
            <a:endParaRPr lang="en-US" sz="3600" dirty="0">
              <a:solidFill>
                <a:srgbClr val="FF0000"/>
              </a:solidFill>
            </a:endParaRP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val="0"/>
              </a:ext>
            </a:extLst>
          </a:blip>
          <a:srcRect l="197" t="24293" r="2375" b="24201"/>
          <a:stretch/>
        </p:blipFill>
        <p:spPr>
          <a:xfrm>
            <a:off x="475989" y="1008282"/>
            <a:ext cx="4722312" cy="3332197"/>
          </a:xfrm>
          <a:prstGeom prst="rect">
            <a:avLst/>
          </a:prstGeom>
        </p:spPr>
      </p:pic>
      <p:pic>
        <p:nvPicPr>
          <p:cNvPr id="10" name="Picture 9"/>
          <p:cNvPicPr>
            <a:picLocks noChangeAspect="1"/>
          </p:cNvPicPr>
          <p:nvPr/>
        </p:nvPicPr>
        <p:blipFill rotWithShape="1">
          <a:blip r:embed="rId4" cstate="email">
            <a:extLst>
              <a:ext uri="{28A0092B-C50C-407E-A947-70E740481C1C}">
                <a14:useLocalDpi xmlns:a14="http://schemas.microsoft.com/office/drawing/2010/main" val="0"/>
              </a:ext>
            </a:extLst>
          </a:blip>
          <a:srcRect t="3470" b="12146"/>
          <a:stretch/>
        </p:blipFill>
        <p:spPr>
          <a:xfrm>
            <a:off x="6538585" y="1139595"/>
            <a:ext cx="4935256" cy="2693024"/>
          </a:xfrm>
          <a:prstGeom prst="rect">
            <a:avLst/>
          </a:prstGeom>
          <a:ln>
            <a:solidFill>
              <a:srgbClr val="FF0000"/>
            </a:solidFill>
          </a:ln>
        </p:spPr>
      </p:pic>
      <p:pic>
        <p:nvPicPr>
          <p:cNvPr id="11" name="Picture 10"/>
          <p:cNvPicPr>
            <a:picLocks noChangeAspect="1"/>
          </p:cNvPicPr>
          <p:nvPr/>
        </p:nvPicPr>
        <p:blipFill rotWithShape="1">
          <a:blip r:embed="rId5" cstate="email">
            <a:extLst>
              <a:ext uri="{28A0092B-C50C-407E-A947-70E740481C1C}">
                <a14:useLocalDpi xmlns:a14="http://schemas.microsoft.com/office/drawing/2010/main" val="0"/>
              </a:ext>
            </a:extLst>
          </a:blip>
          <a:srcRect l="15560" t="19357" r="5939" b="10680"/>
          <a:stretch/>
        </p:blipFill>
        <p:spPr>
          <a:xfrm>
            <a:off x="6538586" y="3832619"/>
            <a:ext cx="4935255" cy="2525967"/>
          </a:xfrm>
          <a:prstGeom prst="rect">
            <a:avLst/>
          </a:prstGeom>
          <a:ln>
            <a:solidFill>
              <a:srgbClr val="FF0000"/>
            </a:solidFill>
          </a:ln>
        </p:spPr>
      </p:pic>
      <p:pic>
        <p:nvPicPr>
          <p:cNvPr id="13" name="Picture 1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198301" y="2100781"/>
            <a:ext cx="1088329" cy="1064498"/>
          </a:xfrm>
          <a:prstGeom prst="rect">
            <a:avLst/>
          </a:prstGeom>
        </p:spPr>
      </p:pic>
      <p:sp>
        <p:nvSpPr>
          <p:cNvPr id="14" name="Rectangle 13"/>
          <p:cNvSpPr/>
          <p:nvPr/>
        </p:nvSpPr>
        <p:spPr>
          <a:xfrm>
            <a:off x="483159" y="4727785"/>
            <a:ext cx="5366496" cy="1077218"/>
          </a:xfrm>
          <a:prstGeom prst="rect">
            <a:avLst/>
          </a:prstGeom>
          <a:solidFill>
            <a:schemeClr val="accent1">
              <a:lumMod val="20000"/>
              <a:lumOff val="80000"/>
            </a:schemeClr>
          </a:solidFill>
          <a:ln>
            <a:solidFill>
              <a:srgbClr val="FF0000"/>
            </a:solidFill>
          </a:ln>
        </p:spPr>
        <p:txBody>
          <a:bodyPr wrap="square">
            <a:spAutoFit/>
          </a:bodyPr>
          <a:lstStyle/>
          <a:p>
            <a:r>
              <a:rPr lang="en-US" sz="3200" dirty="0" smtClean="0"/>
              <a:t>We discover beauty in pleasurable objects and sights-</a:t>
            </a:r>
            <a:endParaRPr lang="en-US" sz="3200" dirty="0"/>
          </a:p>
        </p:txBody>
      </p:sp>
    </p:spTree>
    <p:extLst>
      <p:ext uri="{BB962C8B-B14F-4D97-AF65-F5344CB8AC3E}">
        <p14:creationId xmlns:p14="http://schemas.microsoft.com/office/powerpoint/2010/main" val="122643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repeatCount="indefinite"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48342" y="187778"/>
            <a:ext cx="11549744" cy="6379029"/>
            <a:chOff x="348342" y="187778"/>
            <a:chExt cx="11549744" cy="6379029"/>
          </a:xfrm>
        </p:grpSpPr>
        <p:sp>
          <p:nvSpPr>
            <p:cNvPr id="3" name="Rounded Rectangle 2"/>
            <p:cNvSpPr/>
            <p:nvPr/>
          </p:nvSpPr>
          <p:spPr>
            <a:xfrm>
              <a:off x="348342" y="187778"/>
              <a:ext cx="11549743" cy="6379029"/>
            </a:xfrm>
            <a:prstGeom prst="roundRect">
              <a:avLst/>
            </a:prstGeom>
            <a:noFill/>
            <a:ln w="571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 name="Straight Connector 4"/>
            <p:cNvCxnSpPr/>
            <p:nvPr/>
          </p:nvCxnSpPr>
          <p:spPr>
            <a:xfrm>
              <a:off x="348343" y="936845"/>
              <a:ext cx="11549743" cy="714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2917222" y="271935"/>
            <a:ext cx="7761664" cy="646331"/>
          </a:xfrm>
          <a:prstGeom prst="rect">
            <a:avLst/>
          </a:prstGeom>
          <a:noFill/>
        </p:spPr>
        <p:txBody>
          <a:bodyPr wrap="square" rtlCol="0">
            <a:spAutoFit/>
          </a:bodyPr>
          <a:lstStyle/>
          <a:p>
            <a:pPr algn="ctr"/>
            <a:r>
              <a:rPr lang="en-US" sz="3600" dirty="0" smtClean="0">
                <a:solidFill>
                  <a:srgbClr val="FF0000"/>
                </a:solidFill>
              </a:rPr>
              <a:t>Real Beauty of life</a:t>
            </a:r>
            <a:endParaRPr lang="en-US" sz="3600" dirty="0">
              <a:solidFill>
                <a:srgbClr val="FF0000"/>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86028" y="4319142"/>
            <a:ext cx="2349798" cy="1448030"/>
          </a:xfrm>
          <a:prstGeom prst="rect">
            <a:avLst/>
          </a:prstGeom>
        </p:spPr>
      </p:pic>
      <p:pic>
        <p:nvPicPr>
          <p:cNvPr id="12" name="Picture 11"/>
          <p:cNvPicPr>
            <a:picLocks noChangeAspect="1"/>
          </p:cNvPicPr>
          <p:nvPr/>
        </p:nvPicPr>
        <p:blipFill>
          <a:blip r:embed="rId2" cstate="email">
            <a:biLevel thresh="25000"/>
            <a:extLst>
              <a:ext uri="{28A0092B-C50C-407E-A947-70E740481C1C}">
                <a14:useLocalDpi xmlns:a14="http://schemas.microsoft.com/office/drawing/2010/main" val="0"/>
              </a:ext>
            </a:extLst>
          </a:blip>
          <a:stretch>
            <a:fillRect/>
          </a:stretch>
        </p:blipFill>
        <p:spPr>
          <a:xfrm>
            <a:off x="8898577" y="4227847"/>
            <a:ext cx="2540422" cy="1565500"/>
          </a:xfrm>
          <a:prstGeom prst="rect">
            <a:avLst/>
          </a:prstGeom>
        </p:spPr>
      </p:pic>
      <p:sp>
        <p:nvSpPr>
          <p:cNvPr id="4" name="Left-Right Arrow 3"/>
          <p:cNvSpPr/>
          <p:nvPr/>
        </p:nvSpPr>
        <p:spPr>
          <a:xfrm>
            <a:off x="4544112" y="4710598"/>
            <a:ext cx="3244241" cy="858872"/>
          </a:xfrm>
          <a:prstGeom prst="lef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cstate="email">
            <a:duotone>
              <a:schemeClr val="accent5">
                <a:shade val="45000"/>
                <a:satMod val="135000"/>
              </a:schemeClr>
              <a:prstClr val="white"/>
            </a:duotone>
            <a:extLst>
              <a:ext uri="{28A0092B-C50C-407E-A947-70E740481C1C}">
                <a14:useLocalDpi xmlns:a14="http://schemas.microsoft.com/office/drawing/2010/main" val="0"/>
              </a:ext>
            </a:extLst>
          </a:blip>
          <a:srcRect t="28945" b="33322"/>
          <a:stretch/>
        </p:blipFill>
        <p:spPr>
          <a:xfrm>
            <a:off x="922563" y="1766294"/>
            <a:ext cx="3668395" cy="851770"/>
          </a:xfrm>
          <a:prstGeom prst="rect">
            <a:avLst/>
          </a:prstGeom>
        </p:spPr>
      </p:pic>
      <p:pic>
        <p:nvPicPr>
          <p:cNvPr id="15" name="Picture 14"/>
          <p:cNvPicPr>
            <a:picLocks noChangeAspect="1"/>
          </p:cNvPicPr>
          <p:nvPr/>
        </p:nvPicPr>
        <p:blipFill>
          <a:blip r:embed="rId4" cstate="email">
            <a:biLevel thresh="75000"/>
            <a:extLst>
              <a:ext uri="{28A0092B-C50C-407E-A947-70E740481C1C}">
                <a14:useLocalDpi xmlns:a14="http://schemas.microsoft.com/office/drawing/2010/main" val="0"/>
              </a:ext>
            </a:extLst>
          </a:blip>
          <a:stretch>
            <a:fillRect/>
          </a:stretch>
        </p:blipFill>
        <p:spPr>
          <a:xfrm>
            <a:off x="8116866" y="1493855"/>
            <a:ext cx="3323264" cy="1396647"/>
          </a:xfrm>
          <a:prstGeom prst="rect">
            <a:avLst/>
          </a:prstGeom>
        </p:spPr>
      </p:pic>
      <p:sp>
        <p:nvSpPr>
          <p:cNvPr id="17" name="Left-Right Arrow 16"/>
          <p:cNvSpPr/>
          <p:nvPr/>
        </p:nvSpPr>
        <p:spPr>
          <a:xfrm>
            <a:off x="4590958" y="1766294"/>
            <a:ext cx="3244240" cy="858872"/>
          </a:xfrm>
          <a:prstGeom prst="lef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709725" y="2906821"/>
            <a:ext cx="1088329" cy="1064498"/>
          </a:xfrm>
          <a:prstGeom prst="rect">
            <a:avLst/>
          </a:prstGeom>
        </p:spPr>
      </p:pic>
      <p:pic>
        <p:nvPicPr>
          <p:cNvPr id="9" name="Picture 8"/>
          <p:cNvPicPr>
            <a:picLocks noChangeAspect="1"/>
          </p:cNvPicPr>
          <p:nvPr/>
        </p:nvPicPr>
        <p:blipFill rotWithShape="1">
          <a:blip r:embed="rId6" cstate="email">
            <a:extLst>
              <a:ext uri="{28A0092B-C50C-407E-A947-70E740481C1C}">
                <a14:useLocalDpi xmlns:a14="http://schemas.microsoft.com/office/drawing/2010/main" val="0"/>
              </a:ext>
            </a:extLst>
          </a:blip>
          <a:srcRect l="10214" t="17559" r="32357" b="14669"/>
          <a:stretch/>
        </p:blipFill>
        <p:spPr>
          <a:xfrm>
            <a:off x="4888679" y="2625166"/>
            <a:ext cx="2555109" cy="2085432"/>
          </a:xfrm>
          <a:prstGeom prst="rect">
            <a:avLst/>
          </a:prstGeom>
          <a:ln>
            <a:solidFill>
              <a:srgbClr val="FF0000"/>
            </a:solidFill>
          </a:ln>
        </p:spPr>
      </p:pic>
    </p:spTree>
    <p:extLst>
      <p:ext uri="{BB962C8B-B14F-4D97-AF65-F5344CB8AC3E}">
        <p14:creationId xmlns:p14="http://schemas.microsoft.com/office/powerpoint/2010/main" val="216116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repeatCount="indefinite"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edge">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48342" y="187778"/>
            <a:ext cx="11549744" cy="6379029"/>
            <a:chOff x="348342" y="187778"/>
            <a:chExt cx="11549744" cy="6379029"/>
          </a:xfrm>
        </p:grpSpPr>
        <p:sp>
          <p:nvSpPr>
            <p:cNvPr id="3" name="Rounded Rectangle 2"/>
            <p:cNvSpPr/>
            <p:nvPr/>
          </p:nvSpPr>
          <p:spPr>
            <a:xfrm>
              <a:off x="348342" y="187778"/>
              <a:ext cx="11549743" cy="6379029"/>
            </a:xfrm>
            <a:prstGeom prst="roundRect">
              <a:avLst/>
            </a:prstGeom>
            <a:noFill/>
            <a:ln w="571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 name="Straight Connector 4"/>
            <p:cNvCxnSpPr/>
            <p:nvPr/>
          </p:nvCxnSpPr>
          <p:spPr>
            <a:xfrm>
              <a:off x="348343" y="936845"/>
              <a:ext cx="11549743" cy="714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2917222" y="271935"/>
            <a:ext cx="7761664" cy="646331"/>
          </a:xfrm>
          <a:prstGeom prst="rect">
            <a:avLst/>
          </a:prstGeom>
          <a:noFill/>
        </p:spPr>
        <p:txBody>
          <a:bodyPr wrap="square" rtlCol="0">
            <a:spAutoFit/>
          </a:bodyPr>
          <a:lstStyle/>
          <a:p>
            <a:pPr algn="ctr"/>
            <a:r>
              <a:rPr lang="en-US" sz="3600" dirty="0" smtClean="0">
                <a:solidFill>
                  <a:srgbClr val="FF0000"/>
                </a:solidFill>
              </a:rPr>
              <a:t>Real Beauty of life</a:t>
            </a:r>
            <a:endParaRPr lang="en-US" sz="3600" dirty="0">
              <a:solidFill>
                <a:srgbClr val="FF0000"/>
              </a:solidFill>
            </a:endParaRPr>
          </a:p>
        </p:txBody>
      </p:sp>
      <p:pic>
        <p:nvPicPr>
          <p:cNvPr id="8" name="Picture 7"/>
          <p:cNvPicPr>
            <a:picLocks noChangeAspect="1"/>
          </p:cNvPicPr>
          <p:nvPr/>
        </p:nvPicPr>
        <p:blipFill rotWithShape="1">
          <a:blip r:embed="rId2" cstate="email">
            <a:duotone>
              <a:prstClr val="black"/>
              <a:schemeClr val="accent6">
                <a:tint val="45000"/>
                <a:satMod val="400000"/>
              </a:schemeClr>
            </a:duotone>
            <a:extLst>
              <a:ext uri="{28A0092B-C50C-407E-A947-70E740481C1C}">
                <a14:useLocalDpi xmlns:a14="http://schemas.microsoft.com/office/drawing/2010/main" val="0"/>
              </a:ext>
            </a:extLst>
          </a:blip>
          <a:srcRect l="8006"/>
          <a:stretch/>
        </p:blipFill>
        <p:spPr>
          <a:xfrm>
            <a:off x="726509" y="1202533"/>
            <a:ext cx="4337651" cy="2880952"/>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6142" y="1261011"/>
            <a:ext cx="4337907" cy="2822473"/>
          </a:xfrm>
          <a:prstGeom prst="rect">
            <a:avLst/>
          </a:prstGeom>
        </p:spPr>
      </p:pic>
      <p:sp>
        <p:nvSpPr>
          <p:cNvPr id="10" name="Plus 9"/>
          <p:cNvSpPr/>
          <p:nvPr/>
        </p:nvSpPr>
        <p:spPr>
          <a:xfrm>
            <a:off x="5442327" y="1667333"/>
            <a:ext cx="1603332" cy="211689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809448" y="4865514"/>
            <a:ext cx="988606" cy="966959"/>
          </a:xfrm>
          <a:prstGeom prst="rect">
            <a:avLst/>
          </a:prstGeom>
        </p:spPr>
      </p:pic>
      <p:sp>
        <p:nvSpPr>
          <p:cNvPr id="19" name="Rectangle 18"/>
          <p:cNvSpPr/>
          <p:nvPr/>
        </p:nvSpPr>
        <p:spPr>
          <a:xfrm>
            <a:off x="726510" y="4755255"/>
            <a:ext cx="10847539" cy="1077218"/>
          </a:xfrm>
          <a:prstGeom prst="rect">
            <a:avLst/>
          </a:prstGeom>
          <a:solidFill>
            <a:schemeClr val="accent1">
              <a:lumMod val="20000"/>
              <a:lumOff val="80000"/>
            </a:schemeClr>
          </a:solidFill>
          <a:ln>
            <a:solidFill>
              <a:srgbClr val="FF0000"/>
            </a:solidFill>
          </a:ln>
        </p:spPr>
        <p:txBody>
          <a:bodyPr wrap="square">
            <a:spAutoFit/>
          </a:bodyPr>
          <a:lstStyle/>
          <a:p>
            <a:r>
              <a:rPr lang="en-US" sz="3200" dirty="0" smtClean="0"/>
              <a:t>Poets and artists have provided an answer by incorporating beauty and truth--- </a:t>
            </a:r>
            <a:endParaRPr lang="en-US" sz="3200" dirty="0"/>
          </a:p>
        </p:txBody>
      </p:sp>
    </p:spTree>
    <p:extLst>
      <p:ext uri="{BB962C8B-B14F-4D97-AF65-F5344CB8AC3E}">
        <p14:creationId xmlns:p14="http://schemas.microsoft.com/office/powerpoint/2010/main" val="13932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repeatCount="indefinite" fill="hold" nodeType="clickEffect">
                                  <p:stCondLst>
                                    <p:cond delay="0"/>
                                  </p:stCondLst>
                                  <p:endCondLst>
                                    <p:cond evt="onNext" delay="0">
                                      <p:tgtEl>
                                        <p:sldTgt/>
                                      </p:tgtEl>
                                    </p:cond>
                                  </p:end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48342" y="187778"/>
            <a:ext cx="11549744" cy="5970975"/>
            <a:chOff x="348342" y="187778"/>
            <a:chExt cx="11549744" cy="6379029"/>
          </a:xfrm>
        </p:grpSpPr>
        <p:sp>
          <p:nvSpPr>
            <p:cNvPr id="3" name="Rounded Rectangle 2"/>
            <p:cNvSpPr/>
            <p:nvPr/>
          </p:nvSpPr>
          <p:spPr>
            <a:xfrm>
              <a:off x="348342" y="187778"/>
              <a:ext cx="11549743" cy="6379029"/>
            </a:xfrm>
            <a:prstGeom prst="roundRect">
              <a:avLst/>
            </a:prstGeom>
            <a:noFill/>
            <a:ln w="571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348343" y="936845"/>
              <a:ext cx="11549743" cy="714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497545" y="1724775"/>
            <a:ext cx="11274455" cy="4247317"/>
          </a:xfrm>
          <a:custGeom>
            <a:avLst/>
            <a:gdLst>
              <a:gd name="connsiteX0" fmla="*/ 0 w 11300029"/>
              <a:gd name="connsiteY0" fmla="*/ 0 h 4247317"/>
              <a:gd name="connsiteX1" fmla="*/ 11300029 w 11300029"/>
              <a:gd name="connsiteY1" fmla="*/ 0 h 4247317"/>
              <a:gd name="connsiteX2" fmla="*/ 11300029 w 11300029"/>
              <a:gd name="connsiteY2" fmla="*/ 4247317 h 4247317"/>
              <a:gd name="connsiteX3" fmla="*/ 0 w 11300029"/>
              <a:gd name="connsiteY3" fmla="*/ 4247317 h 4247317"/>
              <a:gd name="connsiteX4" fmla="*/ 0 w 11300029"/>
              <a:gd name="connsiteY4" fmla="*/ 0 h 4247317"/>
              <a:gd name="connsiteX0" fmla="*/ 0 w 11300029"/>
              <a:gd name="connsiteY0" fmla="*/ 0 h 4247317"/>
              <a:gd name="connsiteX1" fmla="*/ 11300029 w 11300029"/>
              <a:gd name="connsiteY1" fmla="*/ 0 h 4247317"/>
              <a:gd name="connsiteX2" fmla="*/ 11300029 w 11300029"/>
              <a:gd name="connsiteY2" fmla="*/ 4247317 h 4247317"/>
              <a:gd name="connsiteX3" fmla="*/ 295835 w 11300029"/>
              <a:gd name="connsiteY3" fmla="*/ 3938035 h 4247317"/>
              <a:gd name="connsiteX4" fmla="*/ 0 w 11300029"/>
              <a:gd name="connsiteY4" fmla="*/ 0 h 4247317"/>
              <a:gd name="connsiteX0" fmla="*/ 0 w 11300029"/>
              <a:gd name="connsiteY0" fmla="*/ 0 h 4166635"/>
              <a:gd name="connsiteX1" fmla="*/ 11300029 w 11300029"/>
              <a:gd name="connsiteY1" fmla="*/ 0 h 4166635"/>
              <a:gd name="connsiteX2" fmla="*/ 10990747 w 11300029"/>
              <a:gd name="connsiteY2" fmla="*/ 4166635 h 4166635"/>
              <a:gd name="connsiteX3" fmla="*/ 295835 w 11300029"/>
              <a:gd name="connsiteY3" fmla="*/ 3938035 h 4166635"/>
              <a:gd name="connsiteX4" fmla="*/ 0 w 11300029"/>
              <a:gd name="connsiteY4" fmla="*/ 0 h 4166635"/>
              <a:gd name="connsiteX0" fmla="*/ 0 w 11300029"/>
              <a:gd name="connsiteY0" fmla="*/ 0 h 4180082"/>
              <a:gd name="connsiteX1" fmla="*/ 11300029 w 11300029"/>
              <a:gd name="connsiteY1" fmla="*/ 0 h 4180082"/>
              <a:gd name="connsiteX2" fmla="*/ 10815935 w 11300029"/>
              <a:gd name="connsiteY2" fmla="*/ 4180082 h 4180082"/>
              <a:gd name="connsiteX3" fmla="*/ 295835 w 11300029"/>
              <a:gd name="connsiteY3" fmla="*/ 3938035 h 4180082"/>
              <a:gd name="connsiteX4" fmla="*/ 0 w 11300029"/>
              <a:gd name="connsiteY4" fmla="*/ 0 h 4180082"/>
              <a:gd name="connsiteX0" fmla="*/ 0 w 11300029"/>
              <a:gd name="connsiteY0" fmla="*/ 0 h 4180082"/>
              <a:gd name="connsiteX1" fmla="*/ 11300029 w 11300029"/>
              <a:gd name="connsiteY1" fmla="*/ 0 h 4180082"/>
              <a:gd name="connsiteX2" fmla="*/ 10815935 w 11300029"/>
              <a:gd name="connsiteY2" fmla="*/ 4180082 h 4180082"/>
              <a:gd name="connsiteX3" fmla="*/ 1581122 w 11300029"/>
              <a:gd name="connsiteY3" fmla="*/ 3963471 h 4180082"/>
              <a:gd name="connsiteX4" fmla="*/ 295835 w 11300029"/>
              <a:gd name="connsiteY4" fmla="*/ 3938035 h 4180082"/>
              <a:gd name="connsiteX5" fmla="*/ 0 w 11300029"/>
              <a:gd name="connsiteY5" fmla="*/ 0 h 4180082"/>
              <a:gd name="connsiteX0" fmla="*/ 0 w 11300029"/>
              <a:gd name="connsiteY0" fmla="*/ 0 h 4232412"/>
              <a:gd name="connsiteX1" fmla="*/ 11300029 w 11300029"/>
              <a:gd name="connsiteY1" fmla="*/ 0 h 4232412"/>
              <a:gd name="connsiteX2" fmla="*/ 10815935 w 11300029"/>
              <a:gd name="connsiteY2" fmla="*/ 4180082 h 4232412"/>
              <a:gd name="connsiteX3" fmla="*/ 1581122 w 11300029"/>
              <a:gd name="connsiteY3" fmla="*/ 4232412 h 4232412"/>
              <a:gd name="connsiteX4" fmla="*/ 295835 w 11300029"/>
              <a:gd name="connsiteY4" fmla="*/ 3938035 h 4232412"/>
              <a:gd name="connsiteX5" fmla="*/ 0 w 11300029"/>
              <a:gd name="connsiteY5" fmla="*/ 0 h 4232412"/>
              <a:gd name="connsiteX0" fmla="*/ 0 w 11300029"/>
              <a:gd name="connsiteY0" fmla="*/ 0 h 4259306"/>
              <a:gd name="connsiteX1" fmla="*/ 11300029 w 11300029"/>
              <a:gd name="connsiteY1" fmla="*/ 0 h 4259306"/>
              <a:gd name="connsiteX2" fmla="*/ 10815935 w 11300029"/>
              <a:gd name="connsiteY2" fmla="*/ 4180082 h 4259306"/>
              <a:gd name="connsiteX3" fmla="*/ 6422063 w 11300029"/>
              <a:gd name="connsiteY3" fmla="*/ 4259306 h 4259306"/>
              <a:gd name="connsiteX4" fmla="*/ 1581122 w 11300029"/>
              <a:gd name="connsiteY4" fmla="*/ 4232412 h 4259306"/>
              <a:gd name="connsiteX5" fmla="*/ 295835 w 11300029"/>
              <a:gd name="connsiteY5" fmla="*/ 3938035 h 4259306"/>
              <a:gd name="connsiteX6" fmla="*/ 0 w 11300029"/>
              <a:gd name="connsiteY6" fmla="*/ 0 h 4259306"/>
              <a:gd name="connsiteX0" fmla="*/ 0 w 11300029"/>
              <a:gd name="connsiteY0" fmla="*/ 0 h 4485927"/>
              <a:gd name="connsiteX1" fmla="*/ 11300029 w 11300029"/>
              <a:gd name="connsiteY1" fmla="*/ 0 h 4485927"/>
              <a:gd name="connsiteX2" fmla="*/ 10815935 w 11300029"/>
              <a:gd name="connsiteY2" fmla="*/ 4180082 h 4485927"/>
              <a:gd name="connsiteX3" fmla="*/ 8909769 w 11300029"/>
              <a:gd name="connsiteY3" fmla="*/ 4165177 h 4485927"/>
              <a:gd name="connsiteX4" fmla="*/ 6422063 w 11300029"/>
              <a:gd name="connsiteY4" fmla="*/ 4259306 h 4485927"/>
              <a:gd name="connsiteX5" fmla="*/ 1581122 w 11300029"/>
              <a:gd name="connsiteY5" fmla="*/ 4232412 h 4485927"/>
              <a:gd name="connsiteX6" fmla="*/ 295835 w 11300029"/>
              <a:gd name="connsiteY6" fmla="*/ 3938035 h 4485927"/>
              <a:gd name="connsiteX7" fmla="*/ 0 w 11300029"/>
              <a:gd name="connsiteY7" fmla="*/ 0 h 4485927"/>
              <a:gd name="connsiteX0" fmla="*/ 0 w 11300029"/>
              <a:gd name="connsiteY0" fmla="*/ 0 h 4510701"/>
              <a:gd name="connsiteX1" fmla="*/ 11300029 w 11300029"/>
              <a:gd name="connsiteY1" fmla="*/ 0 h 4510701"/>
              <a:gd name="connsiteX2" fmla="*/ 10815935 w 11300029"/>
              <a:gd name="connsiteY2" fmla="*/ 4180082 h 4510701"/>
              <a:gd name="connsiteX3" fmla="*/ 10120004 w 11300029"/>
              <a:gd name="connsiteY3" fmla="*/ 4178624 h 4510701"/>
              <a:gd name="connsiteX4" fmla="*/ 8909769 w 11300029"/>
              <a:gd name="connsiteY4" fmla="*/ 4165177 h 4510701"/>
              <a:gd name="connsiteX5" fmla="*/ 6422063 w 11300029"/>
              <a:gd name="connsiteY5" fmla="*/ 4259306 h 4510701"/>
              <a:gd name="connsiteX6" fmla="*/ 1581122 w 11300029"/>
              <a:gd name="connsiteY6" fmla="*/ 4232412 h 4510701"/>
              <a:gd name="connsiteX7" fmla="*/ 295835 w 11300029"/>
              <a:gd name="connsiteY7" fmla="*/ 3938035 h 4510701"/>
              <a:gd name="connsiteX8" fmla="*/ 0 w 11300029"/>
              <a:gd name="connsiteY8" fmla="*/ 0 h 4510701"/>
              <a:gd name="connsiteX0" fmla="*/ 0 w 11300029"/>
              <a:gd name="connsiteY0" fmla="*/ 0 h 4487460"/>
              <a:gd name="connsiteX1" fmla="*/ 11300029 w 11300029"/>
              <a:gd name="connsiteY1" fmla="*/ 0 h 4487460"/>
              <a:gd name="connsiteX2" fmla="*/ 10815935 w 11300029"/>
              <a:gd name="connsiteY2" fmla="*/ 4180082 h 4487460"/>
              <a:gd name="connsiteX3" fmla="*/ 10550310 w 11300029"/>
              <a:gd name="connsiteY3" fmla="*/ 4126648 h 4487460"/>
              <a:gd name="connsiteX4" fmla="*/ 10120004 w 11300029"/>
              <a:gd name="connsiteY4" fmla="*/ 4178624 h 4487460"/>
              <a:gd name="connsiteX5" fmla="*/ 8909769 w 11300029"/>
              <a:gd name="connsiteY5" fmla="*/ 4165177 h 4487460"/>
              <a:gd name="connsiteX6" fmla="*/ 6422063 w 11300029"/>
              <a:gd name="connsiteY6" fmla="*/ 4259306 h 4487460"/>
              <a:gd name="connsiteX7" fmla="*/ 1581122 w 11300029"/>
              <a:gd name="connsiteY7" fmla="*/ 4232412 h 4487460"/>
              <a:gd name="connsiteX8" fmla="*/ 295835 w 11300029"/>
              <a:gd name="connsiteY8" fmla="*/ 3938035 h 4487460"/>
              <a:gd name="connsiteX9" fmla="*/ 0 w 11300029"/>
              <a:gd name="connsiteY9" fmla="*/ 0 h 4487460"/>
              <a:gd name="connsiteX0" fmla="*/ 0 w 11300029"/>
              <a:gd name="connsiteY0" fmla="*/ 0 h 4503484"/>
              <a:gd name="connsiteX1" fmla="*/ 11300029 w 11300029"/>
              <a:gd name="connsiteY1" fmla="*/ 0 h 4503484"/>
              <a:gd name="connsiteX2" fmla="*/ 10815935 w 11300029"/>
              <a:gd name="connsiteY2" fmla="*/ 4180082 h 4503484"/>
              <a:gd name="connsiteX3" fmla="*/ 10711675 w 11300029"/>
              <a:gd name="connsiteY3" fmla="*/ 4140095 h 4503484"/>
              <a:gd name="connsiteX4" fmla="*/ 10550310 w 11300029"/>
              <a:gd name="connsiteY4" fmla="*/ 4126648 h 4503484"/>
              <a:gd name="connsiteX5" fmla="*/ 10120004 w 11300029"/>
              <a:gd name="connsiteY5" fmla="*/ 4178624 h 4503484"/>
              <a:gd name="connsiteX6" fmla="*/ 8909769 w 11300029"/>
              <a:gd name="connsiteY6" fmla="*/ 4165177 h 4503484"/>
              <a:gd name="connsiteX7" fmla="*/ 6422063 w 11300029"/>
              <a:gd name="connsiteY7" fmla="*/ 4259306 h 4503484"/>
              <a:gd name="connsiteX8" fmla="*/ 1581122 w 11300029"/>
              <a:gd name="connsiteY8" fmla="*/ 4232412 h 4503484"/>
              <a:gd name="connsiteX9" fmla="*/ 295835 w 11300029"/>
              <a:gd name="connsiteY9" fmla="*/ 3938035 h 4503484"/>
              <a:gd name="connsiteX10" fmla="*/ 0 w 11300029"/>
              <a:gd name="connsiteY10" fmla="*/ 0 h 4503484"/>
              <a:gd name="connsiteX0" fmla="*/ 0 w 11300029"/>
              <a:gd name="connsiteY0" fmla="*/ 0 h 4480393"/>
              <a:gd name="connsiteX1" fmla="*/ 11300029 w 11300029"/>
              <a:gd name="connsiteY1" fmla="*/ 0 h 4480393"/>
              <a:gd name="connsiteX2" fmla="*/ 10815935 w 11300029"/>
              <a:gd name="connsiteY2" fmla="*/ 4180082 h 4480393"/>
              <a:gd name="connsiteX3" fmla="*/ 10752016 w 11300029"/>
              <a:gd name="connsiteY3" fmla="*/ 4045965 h 4480393"/>
              <a:gd name="connsiteX4" fmla="*/ 10711675 w 11300029"/>
              <a:gd name="connsiteY4" fmla="*/ 4140095 h 4480393"/>
              <a:gd name="connsiteX5" fmla="*/ 10550310 w 11300029"/>
              <a:gd name="connsiteY5" fmla="*/ 4126648 h 4480393"/>
              <a:gd name="connsiteX6" fmla="*/ 10120004 w 11300029"/>
              <a:gd name="connsiteY6" fmla="*/ 4178624 h 4480393"/>
              <a:gd name="connsiteX7" fmla="*/ 8909769 w 11300029"/>
              <a:gd name="connsiteY7" fmla="*/ 4165177 h 4480393"/>
              <a:gd name="connsiteX8" fmla="*/ 6422063 w 11300029"/>
              <a:gd name="connsiteY8" fmla="*/ 4259306 h 4480393"/>
              <a:gd name="connsiteX9" fmla="*/ 1581122 w 11300029"/>
              <a:gd name="connsiteY9" fmla="*/ 4232412 h 4480393"/>
              <a:gd name="connsiteX10" fmla="*/ 295835 w 11300029"/>
              <a:gd name="connsiteY10" fmla="*/ 3938035 h 4480393"/>
              <a:gd name="connsiteX11" fmla="*/ 0 w 11300029"/>
              <a:gd name="connsiteY11" fmla="*/ 0 h 4480393"/>
              <a:gd name="connsiteX0" fmla="*/ 0 w 11300029"/>
              <a:gd name="connsiteY0" fmla="*/ 0 h 4471568"/>
              <a:gd name="connsiteX1" fmla="*/ 11300029 w 11300029"/>
              <a:gd name="connsiteY1" fmla="*/ 0 h 4471568"/>
              <a:gd name="connsiteX2" fmla="*/ 10815935 w 11300029"/>
              <a:gd name="connsiteY2" fmla="*/ 4180082 h 4471568"/>
              <a:gd name="connsiteX3" fmla="*/ 10846145 w 11300029"/>
              <a:gd name="connsiteY3" fmla="*/ 4032519 h 4471568"/>
              <a:gd name="connsiteX4" fmla="*/ 10752016 w 11300029"/>
              <a:gd name="connsiteY4" fmla="*/ 4045965 h 4471568"/>
              <a:gd name="connsiteX5" fmla="*/ 10711675 w 11300029"/>
              <a:gd name="connsiteY5" fmla="*/ 4140095 h 4471568"/>
              <a:gd name="connsiteX6" fmla="*/ 10550310 w 11300029"/>
              <a:gd name="connsiteY6" fmla="*/ 4126648 h 4471568"/>
              <a:gd name="connsiteX7" fmla="*/ 10120004 w 11300029"/>
              <a:gd name="connsiteY7" fmla="*/ 4178624 h 4471568"/>
              <a:gd name="connsiteX8" fmla="*/ 8909769 w 11300029"/>
              <a:gd name="connsiteY8" fmla="*/ 4165177 h 4471568"/>
              <a:gd name="connsiteX9" fmla="*/ 6422063 w 11300029"/>
              <a:gd name="connsiteY9" fmla="*/ 4259306 h 4471568"/>
              <a:gd name="connsiteX10" fmla="*/ 1581122 w 11300029"/>
              <a:gd name="connsiteY10" fmla="*/ 4232412 h 4471568"/>
              <a:gd name="connsiteX11" fmla="*/ 295835 w 11300029"/>
              <a:gd name="connsiteY11" fmla="*/ 3938035 h 4471568"/>
              <a:gd name="connsiteX12" fmla="*/ 0 w 11300029"/>
              <a:gd name="connsiteY12" fmla="*/ 0 h 4471568"/>
              <a:gd name="connsiteX0" fmla="*/ 0 w 11300029"/>
              <a:gd name="connsiteY0" fmla="*/ 0 h 4370688"/>
              <a:gd name="connsiteX1" fmla="*/ 11300029 w 11300029"/>
              <a:gd name="connsiteY1" fmla="*/ 0 h 4370688"/>
              <a:gd name="connsiteX2" fmla="*/ 10815935 w 11300029"/>
              <a:gd name="connsiteY2" fmla="*/ 4180082 h 4370688"/>
              <a:gd name="connsiteX3" fmla="*/ 11020957 w 11300029"/>
              <a:gd name="connsiteY3" fmla="*/ 3346719 h 4370688"/>
              <a:gd name="connsiteX4" fmla="*/ 10846145 w 11300029"/>
              <a:gd name="connsiteY4" fmla="*/ 4032519 h 4370688"/>
              <a:gd name="connsiteX5" fmla="*/ 10752016 w 11300029"/>
              <a:gd name="connsiteY5" fmla="*/ 4045965 h 4370688"/>
              <a:gd name="connsiteX6" fmla="*/ 10711675 w 11300029"/>
              <a:gd name="connsiteY6" fmla="*/ 4140095 h 4370688"/>
              <a:gd name="connsiteX7" fmla="*/ 10550310 w 11300029"/>
              <a:gd name="connsiteY7" fmla="*/ 4126648 h 4370688"/>
              <a:gd name="connsiteX8" fmla="*/ 10120004 w 11300029"/>
              <a:gd name="connsiteY8" fmla="*/ 4178624 h 4370688"/>
              <a:gd name="connsiteX9" fmla="*/ 8909769 w 11300029"/>
              <a:gd name="connsiteY9" fmla="*/ 4165177 h 4370688"/>
              <a:gd name="connsiteX10" fmla="*/ 6422063 w 11300029"/>
              <a:gd name="connsiteY10" fmla="*/ 4259306 h 4370688"/>
              <a:gd name="connsiteX11" fmla="*/ 1581122 w 11300029"/>
              <a:gd name="connsiteY11" fmla="*/ 4232412 h 4370688"/>
              <a:gd name="connsiteX12" fmla="*/ 295835 w 11300029"/>
              <a:gd name="connsiteY12" fmla="*/ 3938035 h 4370688"/>
              <a:gd name="connsiteX13" fmla="*/ 0 w 11300029"/>
              <a:gd name="connsiteY13" fmla="*/ 0 h 4370688"/>
              <a:gd name="connsiteX0" fmla="*/ 0 w 11300029"/>
              <a:gd name="connsiteY0" fmla="*/ 0 h 4370688"/>
              <a:gd name="connsiteX1" fmla="*/ 11300029 w 11300029"/>
              <a:gd name="connsiteY1" fmla="*/ 0 h 4370688"/>
              <a:gd name="connsiteX2" fmla="*/ 10815935 w 11300029"/>
              <a:gd name="connsiteY2" fmla="*/ 4180082 h 4370688"/>
              <a:gd name="connsiteX3" fmla="*/ 11020957 w 11300029"/>
              <a:gd name="connsiteY3" fmla="*/ 3346719 h 4370688"/>
              <a:gd name="connsiteX4" fmla="*/ 10644439 w 11300029"/>
              <a:gd name="connsiteY4" fmla="*/ 3602213 h 4370688"/>
              <a:gd name="connsiteX5" fmla="*/ 10752016 w 11300029"/>
              <a:gd name="connsiteY5" fmla="*/ 4045965 h 4370688"/>
              <a:gd name="connsiteX6" fmla="*/ 10711675 w 11300029"/>
              <a:gd name="connsiteY6" fmla="*/ 4140095 h 4370688"/>
              <a:gd name="connsiteX7" fmla="*/ 10550310 w 11300029"/>
              <a:gd name="connsiteY7" fmla="*/ 4126648 h 4370688"/>
              <a:gd name="connsiteX8" fmla="*/ 10120004 w 11300029"/>
              <a:gd name="connsiteY8" fmla="*/ 4178624 h 4370688"/>
              <a:gd name="connsiteX9" fmla="*/ 8909769 w 11300029"/>
              <a:gd name="connsiteY9" fmla="*/ 4165177 h 4370688"/>
              <a:gd name="connsiteX10" fmla="*/ 6422063 w 11300029"/>
              <a:gd name="connsiteY10" fmla="*/ 4259306 h 4370688"/>
              <a:gd name="connsiteX11" fmla="*/ 1581122 w 11300029"/>
              <a:gd name="connsiteY11" fmla="*/ 4232412 h 4370688"/>
              <a:gd name="connsiteX12" fmla="*/ 295835 w 11300029"/>
              <a:gd name="connsiteY12" fmla="*/ 3938035 h 4370688"/>
              <a:gd name="connsiteX13" fmla="*/ 0 w 11300029"/>
              <a:gd name="connsiteY13" fmla="*/ 0 h 4370688"/>
              <a:gd name="connsiteX0" fmla="*/ 0 w 11300029"/>
              <a:gd name="connsiteY0" fmla="*/ 0 h 4432746"/>
              <a:gd name="connsiteX1" fmla="*/ 11300029 w 11300029"/>
              <a:gd name="connsiteY1" fmla="*/ 0 h 4432746"/>
              <a:gd name="connsiteX2" fmla="*/ 10815935 w 11300029"/>
              <a:gd name="connsiteY2" fmla="*/ 4180082 h 4432746"/>
              <a:gd name="connsiteX3" fmla="*/ 10738569 w 11300029"/>
              <a:gd name="connsiteY3" fmla="*/ 3844260 h 4432746"/>
              <a:gd name="connsiteX4" fmla="*/ 10644439 w 11300029"/>
              <a:gd name="connsiteY4" fmla="*/ 3602213 h 4432746"/>
              <a:gd name="connsiteX5" fmla="*/ 10752016 w 11300029"/>
              <a:gd name="connsiteY5" fmla="*/ 4045965 h 4432746"/>
              <a:gd name="connsiteX6" fmla="*/ 10711675 w 11300029"/>
              <a:gd name="connsiteY6" fmla="*/ 4140095 h 4432746"/>
              <a:gd name="connsiteX7" fmla="*/ 10550310 w 11300029"/>
              <a:gd name="connsiteY7" fmla="*/ 4126648 h 4432746"/>
              <a:gd name="connsiteX8" fmla="*/ 10120004 w 11300029"/>
              <a:gd name="connsiteY8" fmla="*/ 4178624 h 4432746"/>
              <a:gd name="connsiteX9" fmla="*/ 8909769 w 11300029"/>
              <a:gd name="connsiteY9" fmla="*/ 4165177 h 4432746"/>
              <a:gd name="connsiteX10" fmla="*/ 6422063 w 11300029"/>
              <a:gd name="connsiteY10" fmla="*/ 4259306 h 4432746"/>
              <a:gd name="connsiteX11" fmla="*/ 1581122 w 11300029"/>
              <a:gd name="connsiteY11" fmla="*/ 4232412 h 4432746"/>
              <a:gd name="connsiteX12" fmla="*/ 295835 w 11300029"/>
              <a:gd name="connsiteY12" fmla="*/ 3938035 h 4432746"/>
              <a:gd name="connsiteX13" fmla="*/ 0 w 11300029"/>
              <a:gd name="connsiteY13" fmla="*/ 0 h 4432746"/>
              <a:gd name="connsiteX0" fmla="*/ 0 w 11300029"/>
              <a:gd name="connsiteY0" fmla="*/ 0 h 4259306"/>
              <a:gd name="connsiteX1" fmla="*/ 11300029 w 11300029"/>
              <a:gd name="connsiteY1" fmla="*/ 0 h 4259306"/>
              <a:gd name="connsiteX2" fmla="*/ 10815935 w 11300029"/>
              <a:gd name="connsiteY2" fmla="*/ 3843905 h 4259306"/>
              <a:gd name="connsiteX3" fmla="*/ 10738569 w 11300029"/>
              <a:gd name="connsiteY3" fmla="*/ 3844260 h 4259306"/>
              <a:gd name="connsiteX4" fmla="*/ 10644439 w 11300029"/>
              <a:gd name="connsiteY4" fmla="*/ 3602213 h 4259306"/>
              <a:gd name="connsiteX5" fmla="*/ 10752016 w 11300029"/>
              <a:gd name="connsiteY5" fmla="*/ 4045965 h 4259306"/>
              <a:gd name="connsiteX6" fmla="*/ 10711675 w 11300029"/>
              <a:gd name="connsiteY6" fmla="*/ 4140095 h 4259306"/>
              <a:gd name="connsiteX7" fmla="*/ 10550310 w 11300029"/>
              <a:gd name="connsiteY7" fmla="*/ 4126648 h 4259306"/>
              <a:gd name="connsiteX8" fmla="*/ 10120004 w 11300029"/>
              <a:gd name="connsiteY8" fmla="*/ 4178624 h 4259306"/>
              <a:gd name="connsiteX9" fmla="*/ 8909769 w 11300029"/>
              <a:gd name="connsiteY9" fmla="*/ 4165177 h 4259306"/>
              <a:gd name="connsiteX10" fmla="*/ 6422063 w 11300029"/>
              <a:gd name="connsiteY10" fmla="*/ 4259306 h 4259306"/>
              <a:gd name="connsiteX11" fmla="*/ 1581122 w 11300029"/>
              <a:gd name="connsiteY11" fmla="*/ 4232412 h 4259306"/>
              <a:gd name="connsiteX12" fmla="*/ 295835 w 11300029"/>
              <a:gd name="connsiteY12" fmla="*/ 3938035 h 4259306"/>
              <a:gd name="connsiteX13" fmla="*/ 0 w 11300029"/>
              <a:gd name="connsiteY13" fmla="*/ 0 h 4259306"/>
              <a:gd name="connsiteX0" fmla="*/ 0 w 11300029"/>
              <a:gd name="connsiteY0" fmla="*/ 0 h 4259306"/>
              <a:gd name="connsiteX1" fmla="*/ 11300029 w 11300029"/>
              <a:gd name="connsiteY1" fmla="*/ 0 h 4259306"/>
              <a:gd name="connsiteX2" fmla="*/ 10815935 w 11300029"/>
              <a:gd name="connsiteY2" fmla="*/ 3843905 h 4259306"/>
              <a:gd name="connsiteX3" fmla="*/ 10859592 w 11300029"/>
              <a:gd name="connsiteY3" fmla="*/ 3709789 h 4259306"/>
              <a:gd name="connsiteX4" fmla="*/ 10644439 w 11300029"/>
              <a:gd name="connsiteY4" fmla="*/ 3602213 h 4259306"/>
              <a:gd name="connsiteX5" fmla="*/ 10752016 w 11300029"/>
              <a:gd name="connsiteY5" fmla="*/ 4045965 h 4259306"/>
              <a:gd name="connsiteX6" fmla="*/ 10711675 w 11300029"/>
              <a:gd name="connsiteY6" fmla="*/ 4140095 h 4259306"/>
              <a:gd name="connsiteX7" fmla="*/ 10550310 w 11300029"/>
              <a:gd name="connsiteY7" fmla="*/ 4126648 h 4259306"/>
              <a:gd name="connsiteX8" fmla="*/ 10120004 w 11300029"/>
              <a:gd name="connsiteY8" fmla="*/ 4178624 h 4259306"/>
              <a:gd name="connsiteX9" fmla="*/ 8909769 w 11300029"/>
              <a:gd name="connsiteY9" fmla="*/ 4165177 h 4259306"/>
              <a:gd name="connsiteX10" fmla="*/ 6422063 w 11300029"/>
              <a:gd name="connsiteY10" fmla="*/ 4259306 h 4259306"/>
              <a:gd name="connsiteX11" fmla="*/ 1581122 w 11300029"/>
              <a:gd name="connsiteY11" fmla="*/ 4232412 h 4259306"/>
              <a:gd name="connsiteX12" fmla="*/ 295835 w 11300029"/>
              <a:gd name="connsiteY12" fmla="*/ 3938035 h 4259306"/>
              <a:gd name="connsiteX13" fmla="*/ 0 w 11300029"/>
              <a:gd name="connsiteY13" fmla="*/ 0 h 4259306"/>
              <a:gd name="connsiteX0" fmla="*/ 0 w 11300029"/>
              <a:gd name="connsiteY0" fmla="*/ 0 h 4259306"/>
              <a:gd name="connsiteX1" fmla="*/ 11300029 w 11300029"/>
              <a:gd name="connsiteY1" fmla="*/ 0 h 4259306"/>
              <a:gd name="connsiteX2" fmla="*/ 10815935 w 11300029"/>
              <a:gd name="connsiteY2" fmla="*/ 3843905 h 4259306"/>
              <a:gd name="connsiteX3" fmla="*/ 10859592 w 11300029"/>
              <a:gd name="connsiteY3" fmla="*/ 3709789 h 4259306"/>
              <a:gd name="connsiteX4" fmla="*/ 10644439 w 11300029"/>
              <a:gd name="connsiteY4" fmla="*/ 3602213 h 4259306"/>
              <a:gd name="connsiteX5" fmla="*/ 10375498 w 11300029"/>
              <a:gd name="connsiteY5" fmla="*/ 3844259 h 4259306"/>
              <a:gd name="connsiteX6" fmla="*/ 10711675 w 11300029"/>
              <a:gd name="connsiteY6" fmla="*/ 4140095 h 4259306"/>
              <a:gd name="connsiteX7" fmla="*/ 10550310 w 11300029"/>
              <a:gd name="connsiteY7" fmla="*/ 4126648 h 4259306"/>
              <a:gd name="connsiteX8" fmla="*/ 10120004 w 11300029"/>
              <a:gd name="connsiteY8" fmla="*/ 4178624 h 4259306"/>
              <a:gd name="connsiteX9" fmla="*/ 8909769 w 11300029"/>
              <a:gd name="connsiteY9" fmla="*/ 4165177 h 4259306"/>
              <a:gd name="connsiteX10" fmla="*/ 6422063 w 11300029"/>
              <a:gd name="connsiteY10" fmla="*/ 4259306 h 4259306"/>
              <a:gd name="connsiteX11" fmla="*/ 1581122 w 11300029"/>
              <a:gd name="connsiteY11" fmla="*/ 4232412 h 4259306"/>
              <a:gd name="connsiteX12" fmla="*/ 295835 w 11300029"/>
              <a:gd name="connsiteY12" fmla="*/ 3938035 h 4259306"/>
              <a:gd name="connsiteX13" fmla="*/ 0 w 11300029"/>
              <a:gd name="connsiteY13" fmla="*/ 0 h 4259306"/>
              <a:gd name="connsiteX0" fmla="*/ 0 w 11300029"/>
              <a:gd name="connsiteY0" fmla="*/ 0 h 4259306"/>
              <a:gd name="connsiteX1" fmla="*/ 11300029 w 11300029"/>
              <a:gd name="connsiteY1" fmla="*/ 0 h 4259306"/>
              <a:gd name="connsiteX2" fmla="*/ 10815935 w 11300029"/>
              <a:gd name="connsiteY2" fmla="*/ 3843905 h 4259306"/>
              <a:gd name="connsiteX3" fmla="*/ 10859592 w 11300029"/>
              <a:gd name="connsiteY3" fmla="*/ 3709789 h 4259306"/>
              <a:gd name="connsiteX4" fmla="*/ 10644439 w 11300029"/>
              <a:gd name="connsiteY4" fmla="*/ 3602213 h 4259306"/>
              <a:gd name="connsiteX5" fmla="*/ 10375498 w 11300029"/>
              <a:gd name="connsiteY5" fmla="*/ 3844259 h 4259306"/>
              <a:gd name="connsiteX6" fmla="*/ 10388945 w 11300029"/>
              <a:gd name="connsiteY6" fmla="*/ 3709789 h 4259306"/>
              <a:gd name="connsiteX7" fmla="*/ 10550310 w 11300029"/>
              <a:gd name="connsiteY7" fmla="*/ 4126648 h 4259306"/>
              <a:gd name="connsiteX8" fmla="*/ 10120004 w 11300029"/>
              <a:gd name="connsiteY8" fmla="*/ 4178624 h 4259306"/>
              <a:gd name="connsiteX9" fmla="*/ 8909769 w 11300029"/>
              <a:gd name="connsiteY9" fmla="*/ 4165177 h 4259306"/>
              <a:gd name="connsiteX10" fmla="*/ 6422063 w 11300029"/>
              <a:gd name="connsiteY10" fmla="*/ 4259306 h 4259306"/>
              <a:gd name="connsiteX11" fmla="*/ 1581122 w 11300029"/>
              <a:gd name="connsiteY11" fmla="*/ 4232412 h 4259306"/>
              <a:gd name="connsiteX12" fmla="*/ 295835 w 11300029"/>
              <a:gd name="connsiteY12" fmla="*/ 3938035 h 4259306"/>
              <a:gd name="connsiteX13" fmla="*/ 0 w 11300029"/>
              <a:gd name="connsiteY13" fmla="*/ 0 h 4259306"/>
              <a:gd name="connsiteX0" fmla="*/ 0 w 11300029"/>
              <a:gd name="connsiteY0" fmla="*/ 0 h 4259306"/>
              <a:gd name="connsiteX1" fmla="*/ 11300029 w 11300029"/>
              <a:gd name="connsiteY1" fmla="*/ 0 h 4259306"/>
              <a:gd name="connsiteX2" fmla="*/ 10466312 w 11300029"/>
              <a:gd name="connsiteY2" fmla="*/ 3427047 h 4259306"/>
              <a:gd name="connsiteX3" fmla="*/ 10859592 w 11300029"/>
              <a:gd name="connsiteY3" fmla="*/ 3709789 h 4259306"/>
              <a:gd name="connsiteX4" fmla="*/ 10644439 w 11300029"/>
              <a:gd name="connsiteY4" fmla="*/ 3602213 h 4259306"/>
              <a:gd name="connsiteX5" fmla="*/ 10375498 w 11300029"/>
              <a:gd name="connsiteY5" fmla="*/ 3844259 h 4259306"/>
              <a:gd name="connsiteX6" fmla="*/ 10388945 w 11300029"/>
              <a:gd name="connsiteY6" fmla="*/ 3709789 h 4259306"/>
              <a:gd name="connsiteX7" fmla="*/ 10550310 w 11300029"/>
              <a:gd name="connsiteY7" fmla="*/ 4126648 h 4259306"/>
              <a:gd name="connsiteX8" fmla="*/ 10120004 w 11300029"/>
              <a:gd name="connsiteY8" fmla="*/ 4178624 h 4259306"/>
              <a:gd name="connsiteX9" fmla="*/ 8909769 w 11300029"/>
              <a:gd name="connsiteY9" fmla="*/ 4165177 h 4259306"/>
              <a:gd name="connsiteX10" fmla="*/ 6422063 w 11300029"/>
              <a:gd name="connsiteY10" fmla="*/ 4259306 h 4259306"/>
              <a:gd name="connsiteX11" fmla="*/ 1581122 w 11300029"/>
              <a:gd name="connsiteY11" fmla="*/ 4232412 h 4259306"/>
              <a:gd name="connsiteX12" fmla="*/ 295835 w 11300029"/>
              <a:gd name="connsiteY12" fmla="*/ 3938035 h 4259306"/>
              <a:gd name="connsiteX13" fmla="*/ 0 w 11300029"/>
              <a:gd name="connsiteY13" fmla="*/ 0 h 4259306"/>
              <a:gd name="connsiteX0" fmla="*/ 0 w 11300029"/>
              <a:gd name="connsiteY0" fmla="*/ 0 h 4259306"/>
              <a:gd name="connsiteX1" fmla="*/ 11300029 w 11300029"/>
              <a:gd name="connsiteY1" fmla="*/ 0 h 4259306"/>
              <a:gd name="connsiteX2" fmla="*/ 10466312 w 11300029"/>
              <a:gd name="connsiteY2" fmla="*/ 3427047 h 4259306"/>
              <a:gd name="connsiteX3" fmla="*/ 10859592 w 11300029"/>
              <a:gd name="connsiteY3" fmla="*/ 3709789 h 4259306"/>
              <a:gd name="connsiteX4" fmla="*/ 10644439 w 11300029"/>
              <a:gd name="connsiteY4" fmla="*/ 3602213 h 4259306"/>
              <a:gd name="connsiteX5" fmla="*/ 10375498 w 11300029"/>
              <a:gd name="connsiteY5" fmla="*/ 3844259 h 4259306"/>
              <a:gd name="connsiteX6" fmla="*/ 10388945 w 11300029"/>
              <a:gd name="connsiteY6" fmla="*/ 3709789 h 4259306"/>
              <a:gd name="connsiteX7" fmla="*/ 10550310 w 11300029"/>
              <a:gd name="connsiteY7" fmla="*/ 4126648 h 4259306"/>
              <a:gd name="connsiteX8" fmla="*/ 10120004 w 11300029"/>
              <a:gd name="connsiteY8" fmla="*/ 4178624 h 4259306"/>
              <a:gd name="connsiteX9" fmla="*/ 8909769 w 11300029"/>
              <a:gd name="connsiteY9" fmla="*/ 4165177 h 4259306"/>
              <a:gd name="connsiteX10" fmla="*/ 6422063 w 11300029"/>
              <a:gd name="connsiteY10" fmla="*/ 4259306 h 4259306"/>
              <a:gd name="connsiteX11" fmla="*/ 1581122 w 11300029"/>
              <a:gd name="connsiteY11" fmla="*/ 4232412 h 4259306"/>
              <a:gd name="connsiteX12" fmla="*/ 295835 w 11300029"/>
              <a:gd name="connsiteY12" fmla="*/ 3938035 h 4259306"/>
              <a:gd name="connsiteX13" fmla="*/ 0 w 11300029"/>
              <a:gd name="connsiteY13" fmla="*/ 0 h 4259306"/>
              <a:gd name="connsiteX0" fmla="*/ 0 w 12102541"/>
              <a:gd name="connsiteY0" fmla="*/ 0 h 4259306"/>
              <a:gd name="connsiteX1" fmla="*/ 11300029 w 12102541"/>
              <a:gd name="connsiteY1" fmla="*/ 0 h 4259306"/>
              <a:gd name="connsiteX2" fmla="*/ 11141981 w 12102541"/>
              <a:gd name="connsiteY2" fmla="*/ 2378531 h 4259306"/>
              <a:gd name="connsiteX3" fmla="*/ 10466312 w 12102541"/>
              <a:gd name="connsiteY3" fmla="*/ 3427047 h 4259306"/>
              <a:gd name="connsiteX4" fmla="*/ 10859592 w 12102541"/>
              <a:gd name="connsiteY4" fmla="*/ 3709789 h 4259306"/>
              <a:gd name="connsiteX5" fmla="*/ 10644439 w 12102541"/>
              <a:gd name="connsiteY5" fmla="*/ 3602213 h 4259306"/>
              <a:gd name="connsiteX6" fmla="*/ 10375498 w 12102541"/>
              <a:gd name="connsiteY6" fmla="*/ 3844259 h 4259306"/>
              <a:gd name="connsiteX7" fmla="*/ 10388945 w 12102541"/>
              <a:gd name="connsiteY7" fmla="*/ 3709789 h 4259306"/>
              <a:gd name="connsiteX8" fmla="*/ 10550310 w 12102541"/>
              <a:gd name="connsiteY8" fmla="*/ 4126648 h 4259306"/>
              <a:gd name="connsiteX9" fmla="*/ 10120004 w 12102541"/>
              <a:gd name="connsiteY9" fmla="*/ 4178624 h 4259306"/>
              <a:gd name="connsiteX10" fmla="*/ 8909769 w 12102541"/>
              <a:gd name="connsiteY10" fmla="*/ 4165177 h 4259306"/>
              <a:gd name="connsiteX11" fmla="*/ 6422063 w 12102541"/>
              <a:gd name="connsiteY11" fmla="*/ 4259306 h 4259306"/>
              <a:gd name="connsiteX12" fmla="*/ 1581122 w 12102541"/>
              <a:gd name="connsiteY12" fmla="*/ 4232412 h 4259306"/>
              <a:gd name="connsiteX13" fmla="*/ 295835 w 12102541"/>
              <a:gd name="connsiteY13" fmla="*/ 3938035 h 4259306"/>
              <a:gd name="connsiteX14" fmla="*/ 0 w 12102541"/>
              <a:gd name="connsiteY14" fmla="*/ 0 h 425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2541" h="4259306">
                <a:moveTo>
                  <a:pt x="0" y="0"/>
                </a:moveTo>
                <a:lnTo>
                  <a:pt x="11300029" y="0"/>
                </a:lnTo>
                <a:cubicBezTo>
                  <a:pt x="13127890" y="365045"/>
                  <a:pt x="11280934" y="1807356"/>
                  <a:pt x="11141981" y="2378531"/>
                </a:cubicBezTo>
                <a:cubicBezTo>
                  <a:pt x="11003028" y="2949706"/>
                  <a:pt x="10484242" y="3173794"/>
                  <a:pt x="10466312" y="3427047"/>
                </a:cubicBezTo>
                <a:cubicBezTo>
                  <a:pt x="10383941" y="4141716"/>
                  <a:pt x="10854557" y="3734383"/>
                  <a:pt x="10859592" y="3709789"/>
                </a:cubicBezTo>
                <a:cubicBezTo>
                  <a:pt x="10864627" y="3685195"/>
                  <a:pt x="10653404" y="3642554"/>
                  <a:pt x="10644439" y="3602213"/>
                </a:cubicBezTo>
                <a:cubicBezTo>
                  <a:pt x="10635474" y="3561872"/>
                  <a:pt x="10388945" y="3877877"/>
                  <a:pt x="10375498" y="3844259"/>
                </a:cubicBezTo>
                <a:cubicBezTo>
                  <a:pt x="10362051" y="3810641"/>
                  <a:pt x="10427045" y="3765818"/>
                  <a:pt x="10388945" y="3709789"/>
                </a:cubicBezTo>
                <a:cubicBezTo>
                  <a:pt x="10350845" y="3653760"/>
                  <a:pt x="10651163" y="4176256"/>
                  <a:pt x="10550310" y="4126648"/>
                </a:cubicBezTo>
                <a:cubicBezTo>
                  <a:pt x="10449457" y="4077040"/>
                  <a:pt x="10429286" y="4205820"/>
                  <a:pt x="10120004" y="4178624"/>
                </a:cubicBezTo>
                <a:cubicBezTo>
                  <a:pt x="9810722" y="4151428"/>
                  <a:pt x="9526092" y="4198795"/>
                  <a:pt x="8909769" y="4165177"/>
                </a:cubicBezTo>
                <a:cubicBezTo>
                  <a:pt x="8293446" y="4131559"/>
                  <a:pt x="7643504" y="4257065"/>
                  <a:pt x="6422063" y="4259306"/>
                </a:cubicBezTo>
                <a:lnTo>
                  <a:pt x="1581122" y="4232412"/>
                </a:lnTo>
                <a:lnTo>
                  <a:pt x="295835" y="3938035"/>
                </a:lnTo>
                <a:lnTo>
                  <a:pt x="0" y="0"/>
                </a:lnTo>
                <a:close/>
              </a:path>
            </a:pathLst>
          </a:custGeom>
          <a:solidFill>
            <a:schemeClr val="accent6">
              <a:lumMod val="20000"/>
              <a:lumOff val="80000"/>
            </a:schemeClr>
          </a:solidFill>
          <a:ln>
            <a:solidFill>
              <a:srgbClr val="FF0000"/>
            </a:solidFill>
          </a:ln>
        </p:spPr>
        <p:txBody>
          <a:bodyPr wrap="square">
            <a:spAutoFit/>
          </a:bodyPr>
          <a:lstStyle/>
          <a:p>
            <a:pPr marL="1028700" lvl="2" indent="-571500">
              <a:lnSpc>
                <a:spcPct val="150000"/>
              </a:lnSpc>
              <a:buFont typeface="Wingdings" panose="05000000000000000000" pitchFamily="2" charset="2"/>
              <a:buChar char="v"/>
            </a:pPr>
            <a:r>
              <a:rPr lang="en-US" sz="3600" dirty="0"/>
              <a:t>Make </a:t>
            </a:r>
            <a:r>
              <a:rPr lang="en-US" sz="3600" dirty="0" smtClean="0"/>
              <a:t>a flow chart showing the </a:t>
            </a:r>
            <a:r>
              <a:rPr lang="en-US" sz="3600" i="1" dirty="0" smtClean="0">
                <a:solidFill>
                  <a:srgbClr val="FF0000"/>
                </a:solidFill>
              </a:rPr>
              <a:t>perception</a:t>
            </a:r>
          </a:p>
          <a:p>
            <a:pPr marL="457200" lvl="2">
              <a:lnSpc>
                <a:spcPct val="150000"/>
              </a:lnSpc>
            </a:pPr>
            <a:r>
              <a:rPr lang="en-US" sz="3600" i="1" dirty="0">
                <a:solidFill>
                  <a:srgbClr val="FF0000"/>
                </a:solidFill>
              </a:rPr>
              <a:t>o</a:t>
            </a:r>
            <a:r>
              <a:rPr lang="en-US" sz="3600" i="1" dirty="0" smtClean="0">
                <a:solidFill>
                  <a:srgbClr val="FF0000"/>
                </a:solidFill>
              </a:rPr>
              <a:t>f </a:t>
            </a:r>
            <a:r>
              <a:rPr lang="en-US" sz="3600" b="1" i="1" dirty="0" smtClean="0">
                <a:solidFill>
                  <a:srgbClr val="FF0000"/>
                </a:solidFill>
              </a:rPr>
              <a:t>beauty</a:t>
            </a:r>
            <a:r>
              <a:rPr lang="en-US" sz="3600" i="1" dirty="0" smtClean="0">
                <a:solidFill>
                  <a:srgbClr val="FF0000"/>
                </a:solidFill>
              </a:rPr>
              <a:t>. </a:t>
            </a:r>
          </a:p>
          <a:p>
            <a:pPr marL="0" lvl="1">
              <a:lnSpc>
                <a:spcPct val="150000"/>
              </a:lnSpc>
            </a:pPr>
            <a:r>
              <a:rPr lang="en-US" sz="3600" dirty="0" smtClean="0"/>
              <a:t>	</a:t>
            </a:r>
          </a:p>
          <a:p>
            <a:pPr marL="0" lvl="1">
              <a:lnSpc>
                <a:spcPct val="150000"/>
              </a:lnSpc>
            </a:pPr>
            <a:endParaRPr lang="en-US" sz="3600" dirty="0" smtClean="0"/>
          </a:p>
          <a:p>
            <a:pPr marL="0" lvl="1">
              <a:lnSpc>
                <a:spcPct val="150000"/>
              </a:lnSpc>
            </a:pPr>
            <a:endParaRPr lang="en-US" sz="3600" dirty="0"/>
          </a:p>
        </p:txBody>
      </p:sp>
      <p:sp>
        <p:nvSpPr>
          <p:cNvPr id="10" name="Rectangle 9"/>
          <p:cNvSpPr/>
          <p:nvPr/>
        </p:nvSpPr>
        <p:spPr>
          <a:xfrm>
            <a:off x="521122" y="1003953"/>
            <a:ext cx="10815361" cy="584775"/>
          </a:xfrm>
          <a:custGeom>
            <a:avLst/>
            <a:gdLst>
              <a:gd name="connsiteX0" fmla="*/ 0 w 11312903"/>
              <a:gd name="connsiteY0" fmla="*/ 0 h 646331"/>
              <a:gd name="connsiteX1" fmla="*/ 11312903 w 11312903"/>
              <a:gd name="connsiteY1" fmla="*/ 0 h 646331"/>
              <a:gd name="connsiteX2" fmla="*/ 11312903 w 11312903"/>
              <a:gd name="connsiteY2" fmla="*/ 646331 h 646331"/>
              <a:gd name="connsiteX3" fmla="*/ 0 w 11312903"/>
              <a:gd name="connsiteY3" fmla="*/ 646331 h 646331"/>
              <a:gd name="connsiteX4" fmla="*/ 0 w 11312903"/>
              <a:gd name="connsiteY4" fmla="*/ 0 h 646331"/>
              <a:gd name="connsiteX0" fmla="*/ 0 w 11312903"/>
              <a:gd name="connsiteY0" fmla="*/ 0 h 646331"/>
              <a:gd name="connsiteX1" fmla="*/ 11312903 w 11312903"/>
              <a:gd name="connsiteY1" fmla="*/ 0 h 646331"/>
              <a:gd name="connsiteX2" fmla="*/ 11205326 w 11312903"/>
              <a:gd name="connsiteY2" fmla="*/ 605990 h 646331"/>
              <a:gd name="connsiteX3" fmla="*/ 0 w 11312903"/>
              <a:gd name="connsiteY3" fmla="*/ 646331 h 646331"/>
              <a:gd name="connsiteX4" fmla="*/ 0 w 11312903"/>
              <a:gd name="connsiteY4" fmla="*/ 0 h 646331"/>
              <a:gd name="connsiteX0" fmla="*/ 0 w 11312903"/>
              <a:gd name="connsiteY0" fmla="*/ 0 h 646331"/>
              <a:gd name="connsiteX1" fmla="*/ 11312903 w 11312903"/>
              <a:gd name="connsiteY1" fmla="*/ 0 h 646331"/>
              <a:gd name="connsiteX2" fmla="*/ 11205326 w 11312903"/>
              <a:gd name="connsiteY2" fmla="*/ 605990 h 646331"/>
              <a:gd name="connsiteX3" fmla="*/ 0 w 11312903"/>
              <a:gd name="connsiteY3" fmla="*/ 646331 h 646331"/>
              <a:gd name="connsiteX4" fmla="*/ 0 w 11312903"/>
              <a:gd name="connsiteY4" fmla="*/ 0 h 646331"/>
              <a:gd name="connsiteX0" fmla="*/ 0 w 11205326"/>
              <a:gd name="connsiteY0" fmla="*/ 0 h 646331"/>
              <a:gd name="connsiteX1" fmla="*/ 10815361 w 11205326"/>
              <a:gd name="connsiteY1" fmla="*/ 40341 h 646331"/>
              <a:gd name="connsiteX2" fmla="*/ 11205326 w 11205326"/>
              <a:gd name="connsiteY2" fmla="*/ 605990 h 646331"/>
              <a:gd name="connsiteX3" fmla="*/ 0 w 11205326"/>
              <a:gd name="connsiteY3" fmla="*/ 646331 h 646331"/>
              <a:gd name="connsiteX4" fmla="*/ 0 w 11205326"/>
              <a:gd name="connsiteY4" fmla="*/ 0 h 646331"/>
              <a:gd name="connsiteX0" fmla="*/ 0 w 10842256"/>
              <a:gd name="connsiteY0" fmla="*/ 0 h 646331"/>
              <a:gd name="connsiteX1" fmla="*/ 10815361 w 10842256"/>
              <a:gd name="connsiteY1" fmla="*/ 40341 h 646331"/>
              <a:gd name="connsiteX2" fmla="*/ 10842256 w 10842256"/>
              <a:gd name="connsiteY2" fmla="*/ 579096 h 646331"/>
              <a:gd name="connsiteX3" fmla="*/ 0 w 10842256"/>
              <a:gd name="connsiteY3" fmla="*/ 646331 h 646331"/>
              <a:gd name="connsiteX4" fmla="*/ 0 w 10842256"/>
              <a:gd name="connsiteY4" fmla="*/ 0 h 646331"/>
              <a:gd name="connsiteX0" fmla="*/ 0 w 10842256"/>
              <a:gd name="connsiteY0" fmla="*/ 0 h 677003"/>
              <a:gd name="connsiteX1" fmla="*/ 10815361 w 10842256"/>
              <a:gd name="connsiteY1" fmla="*/ 40341 h 677003"/>
              <a:gd name="connsiteX2" fmla="*/ 10842256 w 10842256"/>
              <a:gd name="connsiteY2" fmla="*/ 579096 h 677003"/>
              <a:gd name="connsiteX3" fmla="*/ 8125336 w 10842256"/>
              <a:gd name="connsiteY3" fmla="*/ 676929 h 677003"/>
              <a:gd name="connsiteX4" fmla="*/ 0 w 10842256"/>
              <a:gd name="connsiteY4" fmla="*/ 646331 h 677003"/>
              <a:gd name="connsiteX5" fmla="*/ 0 w 10842256"/>
              <a:gd name="connsiteY5" fmla="*/ 0 h 677003"/>
              <a:gd name="connsiteX0" fmla="*/ 0 w 10815361"/>
              <a:gd name="connsiteY0" fmla="*/ 0 h 676965"/>
              <a:gd name="connsiteX1" fmla="*/ 10815361 w 10815361"/>
              <a:gd name="connsiteY1" fmla="*/ 40341 h 676965"/>
              <a:gd name="connsiteX2" fmla="*/ 10761573 w 10815361"/>
              <a:gd name="connsiteY2" fmla="*/ 471519 h 676965"/>
              <a:gd name="connsiteX3" fmla="*/ 8125336 w 10815361"/>
              <a:gd name="connsiteY3" fmla="*/ 676929 h 676965"/>
              <a:gd name="connsiteX4" fmla="*/ 0 w 10815361"/>
              <a:gd name="connsiteY4" fmla="*/ 646331 h 676965"/>
              <a:gd name="connsiteX5" fmla="*/ 0 w 10815361"/>
              <a:gd name="connsiteY5" fmla="*/ 0 h 676965"/>
              <a:gd name="connsiteX0" fmla="*/ 0 w 10815361"/>
              <a:gd name="connsiteY0" fmla="*/ 0 h 676946"/>
              <a:gd name="connsiteX1" fmla="*/ 10815361 w 10815361"/>
              <a:gd name="connsiteY1" fmla="*/ 40341 h 676946"/>
              <a:gd name="connsiteX2" fmla="*/ 10586762 w 10815361"/>
              <a:gd name="connsiteY2" fmla="*/ 242919 h 676946"/>
              <a:gd name="connsiteX3" fmla="*/ 8125336 w 10815361"/>
              <a:gd name="connsiteY3" fmla="*/ 676929 h 676946"/>
              <a:gd name="connsiteX4" fmla="*/ 0 w 10815361"/>
              <a:gd name="connsiteY4" fmla="*/ 646331 h 676946"/>
              <a:gd name="connsiteX5" fmla="*/ 0 w 10815361"/>
              <a:gd name="connsiteY5" fmla="*/ 0 h 676946"/>
              <a:gd name="connsiteX0" fmla="*/ 0 w 10815361"/>
              <a:gd name="connsiteY0" fmla="*/ 0 h 676946"/>
              <a:gd name="connsiteX1" fmla="*/ 10815361 w 10815361"/>
              <a:gd name="connsiteY1" fmla="*/ 40341 h 676946"/>
              <a:gd name="connsiteX2" fmla="*/ 10586762 w 10815361"/>
              <a:gd name="connsiteY2" fmla="*/ 242919 h 676946"/>
              <a:gd name="connsiteX3" fmla="*/ 8125336 w 10815361"/>
              <a:gd name="connsiteY3" fmla="*/ 676929 h 676946"/>
              <a:gd name="connsiteX4" fmla="*/ 0 w 10815361"/>
              <a:gd name="connsiteY4" fmla="*/ 646331 h 676946"/>
              <a:gd name="connsiteX5" fmla="*/ 0 w 10815361"/>
              <a:gd name="connsiteY5" fmla="*/ 0 h 676946"/>
              <a:gd name="connsiteX0" fmla="*/ 0 w 10815361"/>
              <a:gd name="connsiteY0" fmla="*/ 0 h 676942"/>
              <a:gd name="connsiteX1" fmla="*/ 10815361 w 10815361"/>
              <a:gd name="connsiteY1" fmla="*/ 40341 h 676942"/>
              <a:gd name="connsiteX2" fmla="*/ 10492632 w 10815361"/>
              <a:gd name="connsiteY2" fmla="*/ 81554 h 676942"/>
              <a:gd name="connsiteX3" fmla="*/ 8125336 w 10815361"/>
              <a:gd name="connsiteY3" fmla="*/ 676929 h 676942"/>
              <a:gd name="connsiteX4" fmla="*/ 0 w 10815361"/>
              <a:gd name="connsiteY4" fmla="*/ 646331 h 676942"/>
              <a:gd name="connsiteX5" fmla="*/ 0 w 10815361"/>
              <a:gd name="connsiteY5" fmla="*/ 0 h 67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15361" h="676942">
                <a:moveTo>
                  <a:pt x="0" y="0"/>
                </a:moveTo>
                <a:lnTo>
                  <a:pt x="10815361" y="40341"/>
                </a:lnTo>
                <a:lnTo>
                  <a:pt x="10492632" y="81554"/>
                </a:lnTo>
                <a:cubicBezTo>
                  <a:pt x="9578027" y="78306"/>
                  <a:pt x="9039941" y="680177"/>
                  <a:pt x="8125336" y="676929"/>
                </a:cubicBezTo>
                <a:lnTo>
                  <a:pt x="0" y="646331"/>
                </a:lnTo>
                <a:lnTo>
                  <a:pt x="0" y="0"/>
                </a:lnTo>
                <a:close/>
              </a:path>
            </a:pathLst>
          </a:custGeom>
          <a:solidFill>
            <a:schemeClr val="accent2">
              <a:lumMod val="40000"/>
              <a:lumOff val="60000"/>
            </a:schemeClr>
          </a:solidFill>
          <a:ln>
            <a:solidFill>
              <a:srgbClr val="FF0000"/>
            </a:solidFill>
          </a:ln>
        </p:spPr>
        <p:txBody>
          <a:bodyPr wrap="square">
            <a:spAutoFit/>
          </a:bodyPr>
          <a:lstStyle/>
          <a:p>
            <a:pPr algn="ctr"/>
            <a:r>
              <a:rPr lang="en-US" sz="3200" dirty="0" smtClean="0"/>
              <a:t>Pair Work (5 minutes)</a:t>
            </a:r>
            <a:endParaRPr lang="en-US" sz="3200" dirty="0"/>
          </a:p>
        </p:txBody>
      </p:sp>
      <p:grpSp>
        <p:nvGrpSpPr>
          <p:cNvPr id="2" name="Group 1"/>
          <p:cNvGrpSpPr/>
          <p:nvPr/>
        </p:nvGrpSpPr>
        <p:grpSpPr>
          <a:xfrm>
            <a:off x="5149765" y="4207428"/>
            <a:ext cx="2956492" cy="1748865"/>
            <a:chOff x="3886201" y="4194735"/>
            <a:chExt cx="2379548" cy="1492386"/>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1" y="4194735"/>
              <a:ext cx="1317170" cy="1371980"/>
            </a:xfrm>
            <a:prstGeom prst="ellipse">
              <a:avLst/>
            </a:prstGeom>
            <a:ln>
              <a:solidFill>
                <a:srgbClr val="FF0000"/>
              </a:solidFill>
            </a:ln>
            <a:effectLst>
              <a:softEdge rad="112500"/>
            </a:effectLst>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8579" y="4315141"/>
              <a:ext cx="1317170" cy="1371980"/>
            </a:xfrm>
            <a:prstGeom prst="ellipse">
              <a:avLst/>
            </a:prstGeom>
            <a:ln>
              <a:solidFill>
                <a:srgbClr val="FF0000"/>
              </a:solidFill>
            </a:ln>
            <a:effectLst>
              <a:softEdge rad="112500"/>
            </a:effectLst>
          </p:spPr>
        </p:pic>
      </p:grpSp>
      <p:pic>
        <p:nvPicPr>
          <p:cNvPr id="14" name="Picture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41257" y="4262840"/>
            <a:ext cx="726282" cy="710379"/>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7901" t="40353" r="45052"/>
          <a:stretch/>
        </p:blipFill>
        <p:spPr>
          <a:xfrm>
            <a:off x="9482203" y="1059365"/>
            <a:ext cx="2267210" cy="2315848"/>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54106" y="4442031"/>
            <a:ext cx="726282" cy="710379"/>
          </a:xfrm>
          <a:prstGeom prst="rect">
            <a:avLst/>
          </a:prstGeom>
        </p:spPr>
      </p:pic>
      <p:sp>
        <p:nvSpPr>
          <p:cNvPr id="17" name="TextBox 16"/>
          <p:cNvSpPr txBox="1"/>
          <p:nvPr/>
        </p:nvSpPr>
        <p:spPr>
          <a:xfrm>
            <a:off x="1927668" y="271935"/>
            <a:ext cx="7761664" cy="646331"/>
          </a:xfrm>
          <a:prstGeom prst="rect">
            <a:avLst/>
          </a:prstGeom>
          <a:noFill/>
        </p:spPr>
        <p:txBody>
          <a:bodyPr wrap="square" rtlCol="0">
            <a:spAutoFit/>
          </a:bodyPr>
          <a:lstStyle/>
          <a:p>
            <a:pPr algn="ctr"/>
            <a:r>
              <a:rPr lang="en-US" sz="3600" dirty="0" smtClean="0">
                <a:solidFill>
                  <a:srgbClr val="FF0000"/>
                </a:solidFill>
              </a:rPr>
              <a:t>Real Beauty of life</a:t>
            </a:r>
            <a:endParaRPr lang="en-US" sz="3600" dirty="0">
              <a:solidFill>
                <a:srgbClr val="FF0000"/>
              </a:solidFill>
            </a:endParaRPr>
          </a:p>
        </p:txBody>
      </p:sp>
    </p:spTree>
    <p:extLst>
      <p:ext uri="{BB962C8B-B14F-4D97-AF65-F5344CB8AC3E}">
        <p14:creationId xmlns:p14="http://schemas.microsoft.com/office/powerpoint/2010/main" val="411137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repeatCount="indefinite"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repeatCount="indefinite"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48342" y="187778"/>
            <a:ext cx="11501280" cy="6379029"/>
            <a:chOff x="348342" y="187778"/>
            <a:chExt cx="11549744" cy="6379029"/>
          </a:xfrm>
        </p:grpSpPr>
        <p:sp>
          <p:nvSpPr>
            <p:cNvPr id="3" name="Rounded Rectangle 2"/>
            <p:cNvSpPr/>
            <p:nvPr/>
          </p:nvSpPr>
          <p:spPr>
            <a:xfrm>
              <a:off x="348342" y="187778"/>
              <a:ext cx="11549743" cy="6379029"/>
            </a:xfrm>
            <a:prstGeom prst="roundRect">
              <a:avLst/>
            </a:prstGeom>
            <a:noFill/>
            <a:ln w="571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 name="Straight Connector 4"/>
            <p:cNvCxnSpPr/>
            <p:nvPr/>
          </p:nvCxnSpPr>
          <p:spPr>
            <a:xfrm>
              <a:off x="348343" y="936845"/>
              <a:ext cx="11549743" cy="714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4" name="Diagram 3"/>
          <p:cNvGraphicFramePr/>
          <p:nvPr>
            <p:extLst>
              <p:ext uri="{D42A27DB-BD31-4B8C-83A1-F6EECF244321}">
                <p14:modId xmlns:p14="http://schemas.microsoft.com/office/powerpoint/2010/main" val="3634629291"/>
              </p:ext>
            </p:extLst>
          </p:nvPr>
        </p:nvGraphicFramePr>
        <p:xfrm>
          <a:off x="463463" y="814192"/>
          <a:ext cx="11386158" cy="5862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39786" y="1263577"/>
            <a:ext cx="7761664" cy="584775"/>
          </a:xfrm>
          <a:prstGeom prst="rect">
            <a:avLst/>
          </a:prstGeom>
          <a:noFill/>
        </p:spPr>
        <p:txBody>
          <a:bodyPr wrap="square" rtlCol="0">
            <a:spAutoFit/>
          </a:bodyPr>
          <a:lstStyle/>
          <a:p>
            <a:r>
              <a:rPr lang="en-US" sz="3200" dirty="0" smtClean="0"/>
              <a:t># Now match the answer:</a:t>
            </a:r>
            <a:endParaRPr lang="en-US" sz="3200" dirty="0"/>
          </a:p>
        </p:txBody>
      </p:sp>
      <p:sp>
        <p:nvSpPr>
          <p:cNvPr id="8" name="TextBox 7"/>
          <p:cNvSpPr txBox="1"/>
          <p:nvPr/>
        </p:nvSpPr>
        <p:spPr>
          <a:xfrm>
            <a:off x="2917222" y="271935"/>
            <a:ext cx="7761664" cy="646331"/>
          </a:xfrm>
          <a:prstGeom prst="rect">
            <a:avLst/>
          </a:prstGeom>
          <a:noFill/>
        </p:spPr>
        <p:txBody>
          <a:bodyPr wrap="square" rtlCol="0">
            <a:spAutoFit/>
          </a:bodyPr>
          <a:lstStyle/>
          <a:p>
            <a:pPr algn="ctr"/>
            <a:r>
              <a:rPr lang="en-US" sz="3600" dirty="0" smtClean="0">
                <a:solidFill>
                  <a:srgbClr val="FF0000"/>
                </a:solidFill>
              </a:rPr>
              <a:t>Real Beauty of life</a:t>
            </a:r>
            <a:endParaRPr lang="en-US" sz="3600" dirty="0">
              <a:solidFill>
                <a:srgbClr val="FF0000"/>
              </a:solidFill>
            </a:endParaRPr>
          </a:p>
        </p:txBody>
      </p:sp>
    </p:spTree>
    <p:extLst>
      <p:ext uri="{BB962C8B-B14F-4D97-AF65-F5344CB8AC3E}">
        <p14:creationId xmlns:p14="http://schemas.microsoft.com/office/powerpoint/2010/main" val="350080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graphicEl>
                                              <a:dgm id="{2F86EF6E-A6B6-4632-83F7-5A2DEF7094C4}"/>
                                            </p:graphicEl>
                                          </p:spTgt>
                                        </p:tgtEl>
                                        <p:attrNameLst>
                                          <p:attrName>style.visibility</p:attrName>
                                        </p:attrNameLst>
                                      </p:cBhvr>
                                      <p:to>
                                        <p:strVal val="visible"/>
                                      </p:to>
                                    </p:set>
                                    <p:animEffect transition="in" filter="wedge">
                                      <p:cBhvr>
                                        <p:cTn id="7" dur="2000"/>
                                        <p:tgtEl>
                                          <p:spTgt spid="4">
                                            <p:graphicEl>
                                              <a:dgm id="{2F86EF6E-A6B6-4632-83F7-5A2DEF7094C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graphicEl>
                                              <a:dgm id="{6CA37C96-AE48-47A4-8546-A985A35A20F7}"/>
                                            </p:graphicEl>
                                          </p:spTgt>
                                        </p:tgtEl>
                                        <p:attrNameLst>
                                          <p:attrName>style.visibility</p:attrName>
                                        </p:attrNameLst>
                                      </p:cBhvr>
                                      <p:to>
                                        <p:strVal val="visible"/>
                                      </p:to>
                                    </p:set>
                                    <p:animEffect transition="in" filter="wedge">
                                      <p:cBhvr>
                                        <p:cTn id="12" dur="2000"/>
                                        <p:tgtEl>
                                          <p:spTgt spid="4">
                                            <p:graphicEl>
                                              <a:dgm id="{6CA37C96-AE48-47A4-8546-A985A35A20F7}"/>
                                            </p:graphicEl>
                                          </p:spTgt>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4">
                                            <p:graphicEl>
                                              <a:dgm id="{72C5ECDB-9A66-435C-AFF9-5AE985B94DE1}"/>
                                            </p:graphicEl>
                                          </p:spTgt>
                                        </p:tgtEl>
                                        <p:attrNameLst>
                                          <p:attrName>style.visibility</p:attrName>
                                        </p:attrNameLst>
                                      </p:cBhvr>
                                      <p:to>
                                        <p:strVal val="visible"/>
                                      </p:to>
                                    </p:set>
                                    <p:animEffect transition="in" filter="wedge">
                                      <p:cBhvr>
                                        <p:cTn id="15" dur="2000"/>
                                        <p:tgtEl>
                                          <p:spTgt spid="4">
                                            <p:graphicEl>
                                              <a:dgm id="{72C5ECDB-9A66-435C-AFF9-5AE985B94DE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4">
                                            <p:graphicEl>
                                              <a:dgm id="{1685A484-014F-41E9-8F0B-ADF977A3EB08}"/>
                                            </p:graphicEl>
                                          </p:spTgt>
                                        </p:tgtEl>
                                        <p:attrNameLst>
                                          <p:attrName>style.visibility</p:attrName>
                                        </p:attrNameLst>
                                      </p:cBhvr>
                                      <p:to>
                                        <p:strVal val="visible"/>
                                      </p:to>
                                    </p:set>
                                    <p:animEffect transition="in" filter="wedge">
                                      <p:cBhvr>
                                        <p:cTn id="20" dur="2000"/>
                                        <p:tgtEl>
                                          <p:spTgt spid="4">
                                            <p:graphicEl>
                                              <a:dgm id="{1685A484-014F-41E9-8F0B-ADF977A3EB08}"/>
                                            </p:graphicEl>
                                          </p:spTgt>
                                        </p:tgtEl>
                                      </p:cBhvr>
                                    </p:animEffect>
                                  </p:childTnLst>
                                </p:cTn>
                              </p:par>
                              <p:par>
                                <p:cTn id="21" presetID="20" presetClass="entr" presetSubtype="0" fill="hold" grpId="0" nodeType="withEffect">
                                  <p:stCondLst>
                                    <p:cond delay="0"/>
                                  </p:stCondLst>
                                  <p:childTnLst>
                                    <p:set>
                                      <p:cBhvr>
                                        <p:cTn id="22" dur="1" fill="hold">
                                          <p:stCondLst>
                                            <p:cond delay="0"/>
                                          </p:stCondLst>
                                        </p:cTn>
                                        <p:tgtEl>
                                          <p:spTgt spid="4">
                                            <p:graphicEl>
                                              <a:dgm id="{BAB16187-3465-42A9-B2B1-7D1F114D2EBB}"/>
                                            </p:graphicEl>
                                          </p:spTgt>
                                        </p:tgtEl>
                                        <p:attrNameLst>
                                          <p:attrName>style.visibility</p:attrName>
                                        </p:attrNameLst>
                                      </p:cBhvr>
                                      <p:to>
                                        <p:strVal val="visible"/>
                                      </p:to>
                                    </p:set>
                                    <p:animEffect transition="in" filter="wedge">
                                      <p:cBhvr>
                                        <p:cTn id="23" dur="2000"/>
                                        <p:tgtEl>
                                          <p:spTgt spid="4">
                                            <p:graphicEl>
                                              <a:dgm id="{BAB16187-3465-42A9-B2B1-7D1F114D2EB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4">
                                            <p:graphicEl>
                                              <a:dgm id="{F392F7E3-4CF0-4BDC-89A7-10ED41683C7B}"/>
                                            </p:graphicEl>
                                          </p:spTgt>
                                        </p:tgtEl>
                                        <p:attrNameLst>
                                          <p:attrName>style.visibility</p:attrName>
                                        </p:attrNameLst>
                                      </p:cBhvr>
                                      <p:to>
                                        <p:strVal val="visible"/>
                                      </p:to>
                                    </p:set>
                                    <p:animEffect transition="in" filter="wedge">
                                      <p:cBhvr>
                                        <p:cTn id="28" dur="2000"/>
                                        <p:tgtEl>
                                          <p:spTgt spid="4">
                                            <p:graphicEl>
                                              <a:dgm id="{F392F7E3-4CF0-4BDC-89A7-10ED41683C7B}"/>
                                            </p:graphicEl>
                                          </p:spTgt>
                                        </p:tgtEl>
                                      </p:cBhvr>
                                    </p:animEffect>
                                  </p:childTnLst>
                                </p:cTn>
                              </p:par>
                              <p:par>
                                <p:cTn id="29" presetID="20" presetClass="entr" presetSubtype="0" fill="hold" grpId="0" nodeType="withEffect">
                                  <p:stCondLst>
                                    <p:cond delay="0"/>
                                  </p:stCondLst>
                                  <p:childTnLst>
                                    <p:set>
                                      <p:cBhvr>
                                        <p:cTn id="30" dur="1" fill="hold">
                                          <p:stCondLst>
                                            <p:cond delay="0"/>
                                          </p:stCondLst>
                                        </p:cTn>
                                        <p:tgtEl>
                                          <p:spTgt spid="4">
                                            <p:graphicEl>
                                              <a:dgm id="{D96B245E-CCB5-4ABD-AB94-F05207491903}"/>
                                            </p:graphicEl>
                                          </p:spTgt>
                                        </p:tgtEl>
                                        <p:attrNameLst>
                                          <p:attrName>style.visibility</p:attrName>
                                        </p:attrNameLst>
                                      </p:cBhvr>
                                      <p:to>
                                        <p:strVal val="visible"/>
                                      </p:to>
                                    </p:set>
                                    <p:animEffect transition="in" filter="wedge">
                                      <p:cBhvr>
                                        <p:cTn id="31" dur="2000"/>
                                        <p:tgtEl>
                                          <p:spTgt spid="4">
                                            <p:graphicEl>
                                              <a:dgm id="{D96B245E-CCB5-4ABD-AB94-F0520749190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grpId="0" nodeType="clickEffect">
                                  <p:stCondLst>
                                    <p:cond delay="0"/>
                                  </p:stCondLst>
                                  <p:childTnLst>
                                    <p:set>
                                      <p:cBhvr>
                                        <p:cTn id="35" dur="1" fill="hold">
                                          <p:stCondLst>
                                            <p:cond delay="0"/>
                                          </p:stCondLst>
                                        </p:cTn>
                                        <p:tgtEl>
                                          <p:spTgt spid="4">
                                            <p:graphicEl>
                                              <a:dgm id="{6A0BB70F-2511-4B28-98B5-9B4626D52A02}"/>
                                            </p:graphicEl>
                                          </p:spTgt>
                                        </p:tgtEl>
                                        <p:attrNameLst>
                                          <p:attrName>style.visibility</p:attrName>
                                        </p:attrNameLst>
                                      </p:cBhvr>
                                      <p:to>
                                        <p:strVal val="visible"/>
                                      </p:to>
                                    </p:set>
                                    <p:animEffect transition="in" filter="wedge">
                                      <p:cBhvr>
                                        <p:cTn id="36" dur="2000"/>
                                        <p:tgtEl>
                                          <p:spTgt spid="4">
                                            <p:graphicEl>
                                              <a:dgm id="{6A0BB70F-2511-4B28-98B5-9B4626D52A02}"/>
                                            </p:graphicEl>
                                          </p:spTgt>
                                        </p:tgtEl>
                                      </p:cBhvr>
                                    </p:animEffect>
                                  </p:childTnLst>
                                </p:cTn>
                              </p:par>
                              <p:par>
                                <p:cTn id="37" presetID="20" presetClass="entr" presetSubtype="0" fill="hold" grpId="0" nodeType="withEffect">
                                  <p:stCondLst>
                                    <p:cond delay="0"/>
                                  </p:stCondLst>
                                  <p:childTnLst>
                                    <p:set>
                                      <p:cBhvr>
                                        <p:cTn id="38" dur="1" fill="hold">
                                          <p:stCondLst>
                                            <p:cond delay="0"/>
                                          </p:stCondLst>
                                        </p:cTn>
                                        <p:tgtEl>
                                          <p:spTgt spid="4">
                                            <p:graphicEl>
                                              <a:dgm id="{76845CAA-9457-4C44-BE9B-BEBB0D15B773}"/>
                                            </p:graphicEl>
                                          </p:spTgt>
                                        </p:tgtEl>
                                        <p:attrNameLst>
                                          <p:attrName>style.visibility</p:attrName>
                                        </p:attrNameLst>
                                      </p:cBhvr>
                                      <p:to>
                                        <p:strVal val="visible"/>
                                      </p:to>
                                    </p:set>
                                    <p:animEffect transition="in" filter="wedge">
                                      <p:cBhvr>
                                        <p:cTn id="39" dur="2000"/>
                                        <p:tgtEl>
                                          <p:spTgt spid="4">
                                            <p:graphicEl>
                                              <a:dgm id="{76845CAA-9457-4C44-BE9B-BEBB0D15B773}"/>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0" presetClass="entr" presetSubtype="0" fill="hold" grpId="0" nodeType="clickEffect">
                                  <p:stCondLst>
                                    <p:cond delay="0"/>
                                  </p:stCondLst>
                                  <p:childTnLst>
                                    <p:set>
                                      <p:cBhvr>
                                        <p:cTn id="43" dur="1" fill="hold">
                                          <p:stCondLst>
                                            <p:cond delay="0"/>
                                          </p:stCondLst>
                                        </p:cTn>
                                        <p:tgtEl>
                                          <p:spTgt spid="4">
                                            <p:graphicEl>
                                              <a:dgm id="{CE28B65B-224F-4F7C-94CC-0F29101BF526}"/>
                                            </p:graphicEl>
                                          </p:spTgt>
                                        </p:tgtEl>
                                        <p:attrNameLst>
                                          <p:attrName>style.visibility</p:attrName>
                                        </p:attrNameLst>
                                      </p:cBhvr>
                                      <p:to>
                                        <p:strVal val="visible"/>
                                      </p:to>
                                    </p:set>
                                    <p:animEffect transition="in" filter="wedge">
                                      <p:cBhvr>
                                        <p:cTn id="44" dur="2000"/>
                                        <p:tgtEl>
                                          <p:spTgt spid="4">
                                            <p:graphicEl>
                                              <a:dgm id="{CE28B65B-224F-4F7C-94CC-0F29101BF526}"/>
                                            </p:graphicEl>
                                          </p:spTgt>
                                        </p:tgtEl>
                                      </p:cBhvr>
                                    </p:animEffect>
                                  </p:childTnLst>
                                </p:cTn>
                              </p:par>
                              <p:par>
                                <p:cTn id="45" presetID="20" presetClass="entr" presetSubtype="0" fill="hold" grpId="0" nodeType="withEffect">
                                  <p:stCondLst>
                                    <p:cond delay="0"/>
                                  </p:stCondLst>
                                  <p:childTnLst>
                                    <p:set>
                                      <p:cBhvr>
                                        <p:cTn id="46" dur="1" fill="hold">
                                          <p:stCondLst>
                                            <p:cond delay="0"/>
                                          </p:stCondLst>
                                        </p:cTn>
                                        <p:tgtEl>
                                          <p:spTgt spid="4">
                                            <p:graphicEl>
                                              <a:dgm id="{10FD4401-5C10-4DAF-B4F7-14C9539FC559}"/>
                                            </p:graphicEl>
                                          </p:spTgt>
                                        </p:tgtEl>
                                        <p:attrNameLst>
                                          <p:attrName>style.visibility</p:attrName>
                                        </p:attrNameLst>
                                      </p:cBhvr>
                                      <p:to>
                                        <p:strVal val="visible"/>
                                      </p:to>
                                    </p:set>
                                    <p:animEffect transition="in" filter="wedge">
                                      <p:cBhvr>
                                        <p:cTn id="47" dur="2000"/>
                                        <p:tgtEl>
                                          <p:spTgt spid="4">
                                            <p:graphicEl>
                                              <a:dgm id="{10FD4401-5C10-4DAF-B4F7-14C9539FC55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48342" y="187778"/>
            <a:ext cx="11549744" cy="6379029"/>
            <a:chOff x="348342" y="187778"/>
            <a:chExt cx="11549744" cy="6379029"/>
          </a:xfrm>
        </p:grpSpPr>
        <p:sp>
          <p:nvSpPr>
            <p:cNvPr id="3" name="Rounded Rectangle 2"/>
            <p:cNvSpPr/>
            <p:nvPr/>
          </p:nvSpPr>
          <p:spPr>
            <a:xfrm>
              <a:off x="348342" y="187778"/>
              <a:ext cx="11549743" cy="6379029"/>
            </a:xfrm>
            <a:prstGeom prst="roundRect">
              <a:avLst/>
            </a:prstGeom>
            <a:noFill/>
            <a:ln w="571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 name="Straight Connector 4"/>
            <p:cNvCxnSpPr/>
            <p:nvPr/>
          </p:nvCxnSpPr>
          <p:spPr>
            <a:xfrm>
              <a:off x="348343" y="936845"/>
              <a:ext cx="11549743" cy="714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Oval Callout 15"/>
          <p:cNvSpPr/>
          <p:nvPr/>
        </p:nvSpPr>
        <p:spPr>
          <a:xfrm rot="16200000">
            <a:off x="-775922" y="3441577"/>
            <a:ext cx="4008328" cy="1759803"/>
          </a:xfrm>
          <a:prstGeom prst="wedgeEllipseCallout">
            <a:avLst>
              <a:gd name="adj1" fmla="val 2254"/>
              <a:gd name="adj2" fmla="val 223637"/>
            </a:avLst>
          </a:prstGeom>
          <a:solidFill>
            <a:schemeClr val="accent6">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ln w="6600">
                  <a:solidFill>
                    <a:srgbClr val="ED7D31"/>
                  </a:solidFill>
                  <a:prstDash val="solid"/>
                </a:ln>
                <a:solidFill>
                  <a:prstClr val="black"/>
                </a:solidFill>
                <a:effectLst>
                  <a:outerShdw dist="38100" dir="2700000" algn="tl" rotWithShape="0">
                    <a:srgbClr val="ED7D31"/>
                  </a:outerShdw>
                </a:effectLst>
              </a:rPr>
              <a:t>John Keats</a:t>
            </a:r>
            <a:endParaRPr lang="en-US" sz="3200" b="1" dirty="0">
              <a:ln w="6600">
                <a:solidFill>
                  <a:srgbClr val="ED7D31"/>
                </a:solidFill>
                <a:prstDash val="solid"/>
              </a:ln>
              <a:solidFill>
                <a:prstClr val="black"/>
              </a:solidFill>
              <a:effectLst>
                <a:outerShdw dist="38100" dir="2700000" algn="tl" rotWithShape="0">
                  <a:srgbClr val="ED7D31"/>
                </a:outerShdw>
              </a:effectLst>
            </a:endParaRPr>
          </a:p>
        </p:txBody>
      </p:sp>
      <p:graphicFrame>
        <p:nvGraphicFramePr>
          <p:cNvPr id="15" name="Content Placeholder 3">
            <a:hlinkClick r:id="" action="ppaction://hlinkshowjump?jump=nextslide"/>
          </p:cNvPr>
          <p:cNvGraphicFramePr>
            <a:graphicFrameLocks/>
          </p:cNvGraphicFramePr>
          <p:nvPr>
            <p:extLst>
              <p:ext uri="{D42A27DB-BD31-4B8C-83A1-F6EECF244321}">
                <p14:modId xmlns:p14="http://schemas.microsoft.com/office/powerpoint/2010/main" val="1151838062"/>
              </p:ext>
            </p:extLst>
          </p:nvPr>
        </p:nvGraphicFramePr>
        <p:xfrm>
          <a:off x="1164921" y="1008282"/>
          <a:ext cx="10183660" cy="5401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2530479" y="239146"/>
            <a:ext cx="7761664" cy="646331"/>
          </a:xfrm>
          <a:prstGeom prst="rect">
            <a:avLst/>
          </a:prstGeom>
          <a:noFill/>
        </p:spPr>
        <p:txBody>
          <a:bodyPr wrap="square" rtlCol="0">
            <a:spAutoFit/>
          </a:bodyPr>
          <a:lstStyle/>
          <a:p>
            <a:pPr algn="ctr"/>
            <a:r>
              <a:rPr lang="en-US" sz="3600" dirty="0" smtClean="0">
                <a:solidFill>
                  <a:srgbClr val="FF0000"/>
                </a:solidFill>
              </a:rPr>
              <a:t>Romantic Poet</a:t>
            </a:r>
            <a:endParaRPr lang="en-US" sz="3600" dirty="0">
              <a:solidFill>
                <a:srgbClr val="FF0000"/>
              </a:solidFill>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97884" y="2541000"/>
            <a:ext cx="2323391" cy="2735264"/>
          </a:xfrm>
          <a:prstGeom prst="ellipse">
            <a:avLst/>
          </a:prstGeom>
          <a:ln>
            <a:noFill/>
          </a:ln>
          <a:effectLst>
            <a:softEdge rad="112500"/>
          </a:effectLst>
        </p:spPr>
      </p:pic>
    </p:spTree>
    <p:extLst>
      <p:ext uri="{BB962C8B-B14F-4D97-AF65-F5344CB8AC3E}">
        <p14:creationId xmlns:p14="http://schemas.microsoft.com/office/powerpoint/2010/main" val="139498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500"/>
                                  </p:stCondLst>
                                  <p:childTnLst>
                                    <p:set>
                                      <p:cBhvr>
                                        <p:cTn id="6" dur="1" fill="hold">
                                          <p:stCondLst>
                                            <p:cond delay="0"/>
                                          </p:stCondLst>
                                        </p:cTn>
                                        <p:tgtEl>
                                          <p:spTgt spid="15">
                                            <p:graphicEl>
                                              <a:dgm id="{DA5E2C92-3944-4BED-9FA0-2BFD49CD39C4}"/>
                                            </p:graphicEl>
                                          </p:spTgt>
                                        </p:tgtEl>
                                        <p:attrNameLst>
                                          <p:attrName>style.visibility</p:attrName>
                                        </p:attrNameLst>
                                      </p:cBhvr>
                                      <p:to>
                                        <p:strVal val="visible"/>
                                      </p:to>
                                    </p:set>
                                    <p:animEffect transition="in" filter="fade">
                                      <p:cBhvr>
                                        <p:cTn id="7" dur="2500"/>
                                        <p:tgtEl>
                                          <p:spTgt spid="15">
                                            <p:graphicEl>
                                              <a:dgm id="{DA5E2C92-3944-4BED-9FA0-2BFD49CD39C4}"/>
                                            </p:graphicEl>
                                          </p:spTgt>
                                        </p:tgtEl>
                                      </p:cBhvr>
                                    </p:animEffect>
                                    <p:anim calcmode="lin" valueType="num">
                                      <p:cBhvr>
                                        <p:cTn id="8" dur="2500" fill="hold"/>
                                        <p:tgtEl>
                                          <p:spTgt spid="15">
                                            <p:graphicEl>
                                              <a:dgm id="{DA5E2C92-3944-4BED-9FA0-2BFD49CD39C4}"/>
                                            </p:graphicEl>
                                          </p:spTgt>
                                        </p:tgtEl>
                                        <p:attrNameLst>
                                          <p:attrName>style.rotation</p:attrName>
                                        </p:attrNameLst>
                                      </p:cBhvr>
                                      <p:tavLst>
                                        <p:tav tm="0">
                                          <p:val>
                                            <p:fltVal val="720"/>
                                          </p:val>
                                        </p:tav>
                                        <p:tav tm="100000">
                                          <p:val>
                                            <p:fltVal val="0"/>
                                          </p:val>
                                        </p:tav>
                                      </p:tavLst>
                                    </p:anim>
                                    <p:anim calcmode="lin" valueType="num">
                                      <p:cBhvr>
                                        <p:cTn id="9" dur="2500" fill="hold"/>
                                        <p:tgtEl>
                                          <p:spTgt spid="15">
                                            <p:graphicEl>
                                              <a:dgm id="{DA5E2C92-3944-4BED-9FA0-2BFD49CD39C4}"/>
                                            </p:graphicEl>
                                          </p:spTgt>
                                        </p:tgtEl>
                                        <p:attrNameLst>
                                          <p:attrName>ppt_h</p:attrName>
                                        </p:attrNameLst>
                                      </p:cBhvr>
                                      <p:tavLst>
                                        <p:tav tm="0">
                                          <p:val>
                                            <p:fltVal val="0"/>
                                          </p:val>
                                        </p:tav>
                                        <p:tav tm="100000">
                                          <p:val>
                                            <p:strVal val="#ppt_h"/>
                                          </p:val>
                                        </p:tav>
                                      </p:tavLst>
                                    </p:anim>
                                    <p:anim calcmode="lin" valueType="num">
                                      <p:cBhvr>
                                        <p:cTn id="10" dur="2500" fill="hold"/>
                                        <p:tgtEl>
                                          <p:spTgt spid="15">
                                            <p:graphicEl>
                                              <a:dgm id="{DA5E2C92-3944-4BED-9FA0-2BFD49CD39C4}"/>
                                            </p:graphic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500"/>
                                  </p:stCondLst>
                                  <p:childTnLst>
                                    <p:set>
                                      <p:cBhvr>
                                        <p:cTn id="14" dur="1" fill="hold">
                                          <p:stCondLst>
                                            <p:cond delay="0"/>
                                          </p:stCondLst>
                                        </p:cTn>
                                        <p:tgtEl>
                                          <p:spTgt spid="15">
                                            <p:graphicEl>
                                              <a:dgm id="{481C4E7A-AE29-4AB1-B6BC-0585E9EA6B9D}"/>
                                            </p:graphicEl>
                                          </p:spTgt>
                                        </p:tgtEl>
                                        <p:attrNameLst>
                                          <p:attrName>style.visibility</p:attrName>
                                        </p:attrNameLst>
                                      </p:cBhvr>
                                      <p:to>
                                        <p:strVal val="visible"/>
                                      </p:to>
                                    </p:set>
                                    <p:animEffect transition="in" filter="fade">
                                      <p:cBhvr>
                                        <p:cTn id="15" dur="2500"/>
                                        <p:tgtEl>
                                          <p:spTgt spid="15">
                                            <p:graphicEl>
                                              <a:dgm id="{481C4E7A-AE29-4AB1-B6BC-0585E9EA6B9D}"/>
                                            </p:graphicEl>
                                          </p:spTgt>
                                        </p:tgtEl>
                                      </p:cBhvr>
                                    </p:animEffect>
                                    <p:anim calcmode="lin" valueType="num">
                                      <p:cBhvr>
                                        <p:cTn id="16" dur="2500" fill="hold"/>
                                        <p:tgtEl>
                                          <p:spTgt spid="15">
                                            <p:graphicEl>
                                              <a:dgm id="{481C4E7A-AE29-4AB1-B6BC-0585E9EA6B9D}"/>
                                            </p:graphicEl>
                                          </p:spTgt>
                                        </p:tgtEl>
                                        <p:attrNameLst>
                                          <p:attrName>style.rotation</p:attrName>
                                        </p:attrNameLst>
                                      </p:cBhvr>
                                      <p:tavLst>
                                        <p:tav tm="0">
                                          <p:val>
                                            <p:fltVal val="720"/>
                                          </p:val>
                                        </p:tav>
                                        <p:tav tm="100000">
                                          <p:val>
                                            <p:fltVal val="0"/>
                                          </p:val>
                                        </p:tav>
                                      </p:tavLst>
                                    </p:anim>
                                    <p:anim calcmode="lin" valueType="num">
                                      <p:cBhvr>
                                        <p:cTn id="17" dur="2500" fill="hold"/>
                                        <p:tgtEl>
                                          <p:spTgt spid="15">
                                            <p:graphicEl>
                                              <a:dgm id="{481C4E7A-AE29-4AB1-B6BC-0585E9EA6B9D}"/>
                                            </p:graphicEl>
                                          </p:spTgt>
                                        </p:tgtEl>
                                        <p:attrNameLst>
                                          <p:attrName>ppt_h</p:attrName>
                                        </p:attrNameLst>
                                      </p:cBhvr>
                                      <p:tavLst>
                                        <p:tav tm="0">
                                          <p:val>
                                            <p:fltVal val="0"/>
                                          </p:val>
                                        </p:tav>
                                        <p:tav tm="100000">
                                          <p:val>
                                            <p:strVal val="#ppt_h"/>
                                          </p:val>
                                        </p:tav>
                                      </p:tavLst>
                                    </p:anim>
                                    <p:anim calcmode="lin" valueType="num">
                                      <p:cBhvr>
                                        <p:cTn id="18" dur="2500" fill="hold"/>
                                        <p:tgtEl>
                                          <p:spTgt spid="15">
                                            <p:graphicEl>
                                              <a:dgm id="{481C4E7A-AE29-4AB1-B6BC-0585E9EA6B9D}"/>
                                            </p:graphicEl>
                                          </p:spTgt>
                                        </p:tgtEl>
                                        <p:attrNameLst>
                                          <p:attrName>ppt_w</p:attrName>
                                        </p:attrNameLst>
                                      </p:cBhvr>
                                      <p:tavLst>
                                        <p:tav tm="0">
                                          <p:val>
                                            <p:fltVal val="0"/>
                                          </p:val>
                                        </p:tav>
                                        <p:tav tm="100000">
                                          <p:val>
                                            <p:strVal val="#ppt_w"/>
                                          </p:val>
                                        </p:tav>
                                      </p:tavLst>
                                    </p:anim>
                                  </p:childTnLst>
                                </p:cTn>
                              </p:par>
                              <p:par>
                                <p:cTn id="19" presetID="35" presetClass="entr" presetSubtype="0" fill="hold" grpId="0" nodeType="withEffect">
                                  <p:stCondLst>
                                    <p:cond delay="500"/>
                                  </p:stCondLst>
                                  <p:childTnLst>
                                    <p:set>
                                      <p:cBhvr>
                                        <p:cTn id="20" dur="1" fill="hold">
                                          <p:stCondLst>
                                            <p:cond delay="0"/>
                                          </p:stCondLst>
                                        </p:cTn>
                                        <p:tgtEl>
                                          <p:spTgt spid="15">
                                            <p:graphicEl>
                                              <a:dgm id="{68EF55E0-0392-4F95-B24E-22C1BC59E70A}"/>
                                            </p:graphicEl>
                                          </p:spTgt>
                                        </p:tgtEl>
                                        <p:attrNameLst>
                                          <p:attrName>style.visibility</p:attrName>
                                        </p:attrNameLst>
                                      </p:cBhvr>
                                      <p:to>
                                        <p:strVal val="visible"/>
                                      </p:to>
                                    </p:set>
                                    <p:animEffect transition="in" filter="fade">
                                      <p:cBhvr>
                                        <p:cTn id="21" dur="2500"/>
                                        <p:tgtEl>
                                          <p:spTgt spid="15">
                                            <p:graphicEl>
                                              <a:dgm id="{68EF55E0-0392-4F95-B24E-22C1BC59E70A}"/>
                                            </p:graphicEl>
                                          </p:spTgt>
                                        </p:tgtEl>
                                      </p:cBhvr>
                                    </p:animEffect>
                                    <p:anim calcmode="lin" valueType="num">
                                      <p:cBhvr>
                                        <p:cTn id="22" dur="2500" fill="hold"/>
                                        <p:tgtEl>
                                          <p:spTgt spid="15">
                                            <p:graphicEl>
                                              <a:dgm id="{68EF55E0-0392-4F95-B24E-22C1BC59E70A}"/>
                                            </p:graphicEl>
                                          </p:spTgt>
                                        </p:tgtEl>
                                        <p:attrNameLst>
                                          <p:attrName>style.rotation</p:attrName>
                                        </p:attrNameLst>
                                      </p:cBhvr>
                                      <p:tavLst>
                                        <p:tav tm="0">
                                          <p:val>
                                            <p:fltVal val="720"/>
                                          </p:val>
                                        </p:tav>
                                        <p:tav tm="100000">
                                          <p:val>
                                            <p:fltVal val="0"/>
                                          </p:val>
                                        </p:tav>
                                      </p:tavLst>
                                    </p:anim>
                                    <p:anim calcmode="lin" valueType="num">
                                      <p:cBhvr>
                                        <p:cTn id="23" dur="2500" fill="hold"/>
                                        <p:tgtEl>
                                          <p:spTgt spid="15">
                                            <p:graphicEl>
                                              <a:dgm id="{68EF55E0-0392-4F95-B24E-22C1BC59E70A}"/>
                                            </p:graphicEl>
                                          </p:spTgt>
                                        </p:tgtEl>
                                        <p:attrNameLst>
                                          <p:attrName>ppt_h</p:attrName>
                                        </p:attrNameLst>
                                      </p:cBhvr>
                                      <p:tavLst>
                                        <p:tav tm="0">
                                          <p:val>
                                            <p:fltVal val="0"/>
                                          </p:val>
                                        </p:tav>
                                        <p:tav tm="100000">
                                          <p:val>
                                            <p:strVal val="#ppt_h"/>
                                          </p:val>
                                        </p:tav>
                                      </p:tavLst>
                                    </p:anim>
                                    <p:anim calcmode="lin" valueType="num">
                                      <p:cBhvr>
                                        <p:cTn id="24" dur="2500" fill="hold"/>
                                        <p:tgtEl>
                                          <p:spTgt spid="15">
                                            <p:graphicEl>
                                              <a:dgm id="{68EF55E0-0392-4F95-B24E-22C1BC59E70A}"/>
                                            </p:graphicEl>
                                          </p:spTgt>
                                        </p:tgtEl>
                                        <p:attrNameLst>
                                          <p:attrName>ppt_w</p:attrName>
                                        </p:attrNameLst>
                                      </p:cBhvr>
                                      <p:tavLst>
                                        <p:tav tm="0">
                                          <p:val>
                                            <p:fltVal val="0"/>
                                          </p:val>
                                        </p:tav>
                                        <p:tav tm="100000">
                                          <p:val>
                                            <p:strVal val="#ppt_w"/>
                                          </p:val>
                                        </p:tav>
                                      </p:tavLst>
                                    </p:anim>
                                  </p:childTnLst>
                                </p:cTn>
                              </p:par>
                            </p:childTnLst>
                          </p:cTn>
                        </p:par>
                      </p:childTnLst>
                    </p:cTn>
                  </p:par>
                  <p:par>
                    <p:cTn id="25" fill="hold">
                      <p:stCondLst>
                        <p:cond delay="indefinite"/>
                      </p:stCondLst>
                      <p:childTnLst>
                        <p:par>
                          <p:cTn id="26" fill="hold">
                            <p:stCondLst>
                              <p:cond delay="0"/>
                            </p:stCondLst>
                            <p:childTnLst>
                              <p:par>
                                <p:cTn id="27" presetID="35" presetClass="entr" presetSubtype="0" fill="hold" grpId="0" nodeType="clickEffect">
                                  <p:stCondLst>
                                    <p:cond delay="500"/>
                                  </p:stCondLst>
                                  <p:childTnLst>
                                    <p:set>
                                      <p:cBhvr>
                                        <p:cTn id="28" dur="1" fill="hold">
                                          <p:stCondLst>
                                            <p:cond delay="0"/>
                                          </p:stCondLst>
                                        </p:cTn>
                                        <p:tgtEl>
                                          <p:spTgt spid="15">
                                            <p:graphicEl>
                                              <a:dgm id="{633924A2-02F1-4B27-981F-307610802401}"/>
                                            </p:graphicEl>
                                          </p:spTgt>
                                        </p:tgtEl>
                                        <p:attrNameLst>
                                          <p:attrName>style.visibility</p:attrName>
                                        </p:attrNameLst>
                                      </p:cBhvr>
                                      <p:to>
                                        <p:strVal val="visible"/>
                                      </p:to>
                                    </p:set>
                                    <p:animEffect transition="in" filter="fade">
                                      <p:cBhvr>
                                        <p:cTn id="29" dur="2500"/>
                                        <p:tgtEl>
                                          <p:spTgt spid="15">
                                            <p:graphicEl>
                                              <a:dgm id="{633924A2-02F1-4B27-981F-307610802401}"/>
                                            </p:graphicEl>
                                          </p:spTgt>
                                        </p:tgtEl>
                                      </p:cBhvr>
                                    </p:animEffect>
                                    <p:anim calcmode="lin" valueType="num">
                                      <p:cBhvr>
                                        <p:cTn id="30" dur="2500" fill="hold"/>
                                        <p:tgtEl>
                                          <p:spTgt spid="15">
                                            <p:graphicEl>
                                              <a:dgm id="{633924A2-02F1-4B27-981F-307610802401}"/>
                                            </p:graphicEl>
                                          </p:spTgt>
                                        </p:tgtEl>
                                        <p:attrNameLst>
                                          <p:attrName>style.rotation</p:attrName>
                                        </p:attrNameLst>
                                      </p:cBhvr>
                                      <p:tavLst>
                                        <p:tav tm="0">
                                          <p:val>
                                            <p:fltVal val="720"/>
                                          </p:val>
                                        </p:tav>
                                        <p:tav tm="100000">
                                          <p:val>
                                            <p:fltVal val="0"/>
                                          </p:val>
                                        </p:tav>
                                      </p:tavLst>
                                    </p:anim>
                                    <p:anim calcmode="lin" valueType="num">
                                      <p:cBhvr>
                                        <p:cTn id="31" dur="2500" fill="hold"/>
                                        <p:tgtEl>
                                          <p:spTgt spid="15">
                                            <p:graphicEl>
                                              <a:dgm id="{633924A2-02F1-4B27-981F-307610802401}"/>
                                            </p:graphicEl>
                                          </p:spTgt>
                                        </p:tgtEl>
                                        <p:attrNameLst>
                                          <p:attrName>ppt_h</p:attrName>
                                        </p:attrNameLst>
                                      </p:cBhvr>
                                      <p:tavLst>
                                        <p:tav tm="0">
                                          <p:val>
                                            <p:fltVal val="0"/>
                                          </p:val>
                                        </p:tav>
                                        <p:tav tm="100000">
                                          <p:val>
                                            <p:strVal val="#ppt_h"/>
                                          </p:val>
                                        </p:tav>
                                      </p:tavLst>
                                    </p:anim>
                                    <p:anim calcmode="lin" valueType="num">
                                      <p:cBhvr>
                                        <p:cTn id="32" dur="2500" fill="hold"/>
                                        <p:tgtEl>
                                          <p:spTgt spid="15">
                                            <p:graphicEl>
                                              <a:dgm id="{633924A2-02F1-4B27-981F-307610802401}"/>
                                            </p:graphicEl>
                                          </p:spTgt>
                                        </p:tgtEl>
                                        <p:attrNameLst>
                                          <p:attrName>ppt_w</p:attrName>
                                        </p:attrNameLst>
                                      </p:cBhvr>
                                      <p:tavLst>
                                        <p:tav tm="0">
                                          <p:val>
                                            <p:fltVal val="0"/>
                                          </p:val>
                                        </p:tav>
                                        <p:tav tm="100000">
                                          <p:val>
                                            <p:strVal val="#ppt_w"/>
                                          </p:val>
                                        </p:tav>
                                      </p:tavLst>
                                    </p:anim>
                                  </p:childTnLst>
                                </p:cTn>
                              </p:par>
                              <p:par>
                                <p:cTn id="33" presetID="35" presetClass="entr" presetSubtype="0" fill="hold" grpId="0" nodeType="withEffect">
                                  <p:stCondLst>
                                    <p:cond delay="500"/>
                                  </p:stCondLst>
                                  <p:childTnLst>
                                    <p:set>
                                      <p:cBhvr>
                                        <p:cTn id="34" dur="1" fill="hold">
                                          <p:stCondLst>
                                            <p:cond delay="0"/>
                                          </p:stCondLst>
                                        </p:cTn>
                                        <p:tgtEl>
                                          <p:spTgt spid="15">
                                            <p:graphicEl>
                                              <a:dgm id="{CF57125D-5C0F-4D21-8668-3E4455549942}"/>
                                            </p:graphicEl>
                                          </p:spTgt>
                                        </p:tgtEl>
                                        <p:attrNameLst>
                                          <p:attrName>style.visibility</p:attrName>
                                        </p:attrNameLst>
                                      </p:cBhvr>
                                      <p:to>
                                        <p:strVal val="visible"/>
                                      </p:to>
                                    </p:set>
                                    <p:animEffect transition="in" filter="fade">
                                      <p:cBhvr>
                                        <p:cTn id="35" dur="2500"/>
                                        <p:tgtEl>
                                          <p:spTgt spid="15">
                                            <p:graphicEl>
                                              <a:dgm id="{CF57125D-5C0F-4D21-8668-3E4455549942}"/>
                                            </p:graphicEl>
                                          </p:spTgt>
                                        </p:tgtEl>
                                      </p:cBhvr>
                                    </p:animEffect>
                                    <p:anim calcmode="lin" valueType="num">
                                      <p:cBhvr>
                                        <p:cTn id="36" dur="2500" fill="hold"/>
                                        <p:tgtEl>
                                          <p:spTgt spid="15">
                                            <p:graphicEl>
                                              <a:dgm id="{CF57125D-5C0F-4D21-8668-3E4455549942}"/>
                                            </p:graphicEl>
                                          </p:spTgt>
                                        </p:tgtEl>
                                        <p:attrNameLst>
                                          <p:attrName>style.rotation</p:attrName>
                                        </p:attrNameLst>
                                      </p:cBhvr>
                                      <p:tavLst>
                                        <p:tav tm="0">
                                          <p:val>
                                            <p:fltVal val="720"/>
                                          </p:val>
                                        </p:tav>
                                        <p:tav tm="100000">
                                          <p:val>
                                            <p:fltVal val="0"/>
                                          </p:val>
                                        </p:tav>
                                      </p:tavLst>
                                    </p:anim>
                                    <p:anim calcmode="lin" valueType="num">
                                      <p:cBhvr>
                                        <p:cTn id="37" dur="2500" fill="hold"/>
                                        <p:tgtEl>
                                          <p:spTgt spid="15">
                                            <p:graphicEl>
                                              <a:dgm id="{CF57125D-5C0F-4D21-8668-3E4455549942}"/>
                                            </p:graphicEl>
                                          </p:spTgt>
                                        </p:tgtEl>
                                        <p:attrNameLst>
                                          <p:attrName>ppt_h</p:attrName>
                                        </p:attrNameLst>
                                      </p:cBhvr>
                                      <p:tavLst>
                                        <p:tav tm="0">
                                          <p:val>
                                            <p:fltVal val="0"/>
                                          </p:val>
                                        </p:tav>
                                        <p:tav tm="100000">
                                          <p:val>
                                            <p:strVal val="#ppt_h"/>
                                          </p:val>
                                        </p:tav>
                                      </p:tavLst>
                                    </p:anim>
                                    <p:anim calcmode="lin" valueType="num">
                                      <p:cBhvr>
                                        <p:cTn id="38" dur="2500" fill="hold"/>
                                        <p:tgtEl>
                                          <p:spTgt spid="15">
                                            <p:graphicEl>
                                              <a:dgm id="{CF57125D-5C0F-4D21-8668-3E4455549942}"/>
                                            </p:graphicEl>
                                          </p:spTgt>
                                        </p:tgtEl>
                                        <p:attrNameLst>
                                          <p:attrName>ppt_w</p:attrName>
                                        </p:attrNameLst>
                                      </p:cBhvr>
                                      <p:tavLst>
                                        <p:tav tm="0">
                                          <p:val>
                                            <p:fltVal val="0"/>
                                          </p:val>
                                        </p:tav>
                                        <p:tav tm="100000">
                                          <p:val>
                                            <p:strVal val="#ppt_w"/>
                                          </p:val>
                                        </p:tav>
                                      </p:tavLst>
                                    </p:anim>
                                  </p:childTnLst>
                                </p:cTn>
                              </p:par>
                            </p:childTnLst>
                          </p:cTn>
                        </p:par>
                      </p:childTnLst>
                    </p:cTn>
                  </p:par>
                  <p:par>
                    <p:cTn id="39" fill="hold">
                      <p:stCondLst>
                        <p:cond delay="indefinite"/>
                      </p:stCondLst>
                      <p:childTnLst>
                        <p:par>
                          <p:cTn id="40" fill="hold">
                            <p:stCondLst>
                              <p:cond delay="0"/>
                            </p:stCondLst>
                            <p:childTnLst>
                              <p:par>
                                <p:cTn id="41" presetID="35" presetClass="entr" presetSubtype="0" fill="hold" grpId="0" nodeType="clickEffect">
                                  <p:stCondLst>
                                    <p:cond delay="500"/>
                                  </p:stCondLst>
                                  <p:childTnLst>
                                    <p:set>
                                      <p:cBhvr>
                                        <p:cTn id="42" dur="1" fill="hold">
                                          <p:stCondLst>
                                            <p:cond delay="0"/>
                                          </p:stCondLst>
                                        </p:cTn>
                                        <p:tgtEl>
                                          <p:spTgt spid="15">
                                            <p:graphicEl>
                                              <a:dgm id="{BD29C62D-490E-4350-88B8-575BAEA2A256}"/>
                                            </p:graphicEl>
                                          </p:spTgt>
                                        </p:tgtEl>
                                        <p:attrNameLst>
                                          <p:attrName>style.visibility</p:attrName>
                                        </p:attrNameLst>
                                      </p:cBhvr>
                                      <p:to>
                                        <p:strVal val="visible"/>
                                      </p:to>
                                    </p:set>
                                    <p:animEffect transition="in" filter="fade">
                                      <p:cBhvr>
                                        <p:cTn id="43" dur="2500"/>
                                        <p:tgtEl>
                                          <p:spTgt spid="15">
                                            <p:graphicEl>
                                              <a:dgm id="{BD29C62D-490E-4350-88B8-575BAEA2A256}"/>
                                            </p:graphicEl>
                                          </p:spTgt>
                                        </p:tgtEl>
                                      </p:cBhvr>
                                    </p:animEffect>
                                    <p:anim calcmode="lin" valueType="num">
                                      <p:cBhvr>
                                        <p:cTn id="44" dur="2500" fill="hold"/>
                                        <p:tgtEl>
                                          <p:spTgt spid="15">
                                            <p:graphicEl>
                                              <a:dgm id="{BD29C62D-490E-4350-88B8-575BAEA2A256}"/>
                                            </p:graphicEl>
                                          </p:spTgt>
                                        </p:tgtEl>
                                        <p:attrNameLst>
                                          <p:attrName>style.rotation</p:attrName>
                                        </p:attrNameLst>
                                      </p:cBhvr>
                                      <p:tavLst>
                                        <p:tav tm="0">
                                          <p:val>
                                            <p:fltVal val="720"/>
                                          </p:val>
                                        </p:tav>
                                        <p:tav tm="100000">
                                          <p:val>
                                            <p:fltVal val="0"/>
                                          </p:val>
                                        </p:tav>
                                      </p:tavLst>
                                    </p:anim>
                                    <p:anim calcmode="lin" valueType="num">
                                      <p:cBhvr>
                                        <p:cTn id="45" dur="2500" fill="hold"/>
                                        <p:tgtEl>
                                          <p:spTgt spid="15">
                                            <p:graphicEl>
                                              <a:dgm id="{BD29C62D-490E-4350-88B8-575BAEA2A256}"/>
                                            </p:graphicEl>
                                          </p:spTgt>
                                        </p:tgtEl>
                                        <p:attrNameLst>
                                          <p:attrName>ppt_h</p:attrName>
                                        </p:attrNameLst>
                                      </p:cBhvr>
                                      <p:tavLst>
                                        <p:tav tm="0">
                                          <p:val>
                                            <p:fltVal val="0"/>
                                          </p:val>
                                        </p:tav>
                                        <p:tav tm="100000">
                                          <p:val>
                                            <p:strVal val="#ppt_h"/>
                                          </p:val>
                                        </p:tav>
                                      </p:tavLst>
                                    </p:anim>
                                    <p:anim calcmode="lin" valueType="num">
                                      <p:cBhvr>
                                        <p:cTn id="46" dur="2500" fill="hold"/>
                                        <p:tgtEl>
                                          <p:spTgt spid="15">
                                            <p:graphicEl>
                                              <a:dgm id="{BD29C62D-490E-4350-88B8-575BAEA2A256}"/>
                                            </p:graphicEl>
                                          </p:spTgt>
                                        </p:tgtEl>
                                        <p:attrNameLst>
                                          <p:attrName>ppt_w</p:attrName>
                                        </p:attrNameLst>
                                      </p:cBhvr>
                                      <p:tavLst>
                                        <p:tav tm="0">
                                          <p:val>
                                            <p:fltVal val="0"/>
                                          </p:val>
                                        </p:tav>
                                        <p:tav tm="100000">
                                          <p:val>
                                            <p:strVal val="#ppt_w"/>
                                          </p:val>
                                        </p:tav>
                                      </p:tavLst>
                                    </p:anim>
                                  </p:childTnLst>
                                </p:cTn>
                              </p:par>
                              <p:par>
                                <p:cTn id="47" presetID="35" presetClass="entr" presetSubtype="0" fill="hold" grpId="0" nodeType="withEffect">
                                  <p:stCondLst>
                                    <p:cond delay="500"/>
                                  </p:stCondLst>
                                  <p:childTnLst>
                                    <p:set>
                                      <p:cBhvr>
                                        <p:cTn id="48" dur="1" fill="hold">
                                          <p:stCondLst>
                                            <p:cond delay="0"/>
                                          </p:stCondLst>
                                        </p:cTn>
                                        <p:tgtEl>
                                          <p:spTgt spid="15">
                                            <p:graphicEl>
                                              <a:dgm id="{24857F54-C598-4ADE-9E12-44A26B59A43F}"/>
                                            </p:graphicEl>
                                          </p:spTgt>
                                        </p:tgtEl>
                                        <p:attrNameLst>
                                          <p:attrName>style.visibility</p:attrName>
                                        </p:attrNameLst>
                                      </p:cBhvr>
                                      <p:to>
                                        <p:strVal val="visible"/>
                                      </p:to>
                                    </p:set>
                                    <p:animEffect transition="in" filter="fade">
                                      <p:cBhvr>
                                        <p:cTn id="49" dur="2500"/>
                                        <p:tgtEl>
                                          <p:spTgt spid="15">
                                            <p:graphicEl>
                                              <a:dgm id="{24857F54-C598-4ADE-9E12-44A26B59A43F}"/>
                                            </p:graphicEl>
                                          </p:spTgt>
                                        </p:tgtEl>
                                      </p:cBhvr>
                                    </p:animEffect>
                                    <p:anim calcmode="lin" valueType="num">
                                      <p:cBhvr>
                                        <p:cTn id="50" dur="2500" fill="hold"/>
                                        <p:tgtEl>
                                          <p:spTgt spid="15">
                                            <p:graphicEl>
                                              <a:dgm id="{24857F54-C598-4ADE-9E12-44A26B59A43F}"/>
                                            </p:graphicEl>
                                          </p:spTgt>
                                        </p:tgtEl>
                                        <p:attrNameLst>
                                          <p:attrName>style.rotation</p:attrName>
                                        </p:attrNameLst>
                                      </p:cBhvr>
                                      <p:tavLst>
                                        <p:tav tm="0">
                                          <p:val>
                                            <p:fltVal val="720"/>
                                          </p:val>
                                        </p:tav>
                                        <p:tav tm="100000">
                                          <p:val>
                                            <p:fltVal val="0"/>
                                          </p:val>
                                        </p:tav>
                                      </p:tavLst>
                                    </p:anim>
                                    <p:anim calcmode="lin" valueType="num">
                                      <p:cBhvr>
                                        <p:cTn id="51" dur="2500" fill="hold"/>
                                        <p:tgtEl>
                                          <p:spTgt spid="15">
                                            <p:graphicEl>
                                              <a:dgm id="{24857F54-C598-4ADE-9E12-44A26B59A43F}"/>
                                            </p:graphicEl>
                                          </p:spTgt>
                                        </p:tgtEl>
                                        <p:attrNameLst>
                                          <p:attrName>ppt_h</p:attrName>
                                        </p:attrNameLst>
                                      </p:cBhvr>
                                      <p:tavLst>
                                        <p:tav tm="0">
                                          <p:val>
                                            <p:fltVal val="0"/>
                                          </p:val>
                                        </p:tav>
                                        <p:tav tm="100000">
                                          <p:val>
                                            <p:strVal val="#ppt_h"/>
                                          </p:val>
                                        </p:tav>
                                      </p:tavLst>
                                    </p:anim>
                                    <p:anim calcmode="lin" valueType="num">
                                      <p:cBhvr>
                                        <p:cTn id="52" dur="2500" fill="hold"/>
                                        <p:tgtEl>
                                          <p:spTgt spid="15">
                                            <p:graphicEl>
                                              <a:dgm id="{24857F54-C598-4ADE-9E12-44A26B59A43F}"/>
                                            </p:graphicEl>
                                          </p:spTgt>
                                        </p:tgtEl>
                                        <p:attrNameLst>
                                          <p:attrName>ppt_w</p:attrName>
                                        </p:attrNameLst>
                                      </p:cBhvr>
                                      <p:tavLst>
                                        <p:tav tm="0">
                                          <p:val>
                                            <p:fltVal val="0"/>
                                          </p:val>
                                        </p:tav>
                                        <p:tav tm="100000">
                                          <p:val>
                                            <p:strVal val="#ppt_w"/>
                                          </p:val>
                                        </p:tav>
                                      </p:tavLst>
                                    </p:anim>
                                  </p:childTnLst>
                                </p:cTn>
                              </p:par>
                            </p:childTnLst>
                          </p:cTn>
                        </p:par>
                      </p:childTnLst>
                    </p:cTn>
                  </p:par>
                  <p:par>
                    <p:cTn id="53" fill="hold">
                      <p:stCondLst>
                        <p:cond delay="indefinite"/>
                      </p:stCondLst>
                      <p:childTnLst>
                        <p:par>
                          <p:cTn id="54" fill="hold">
                            <p:stCondLst>
                              <p:cond delay="0"/>
                            </p:stCondLst>
                            <p:childTnLst>
                              <p:par>
                                <p:cTn id="55" presetID="35" presetClass="entr" presetSubtype="0" fill="hold" grpId="0" nodeType="clickEffect">
                                  <p:stCondLst>
                                    <p:cond delay="500"/>
                                  </p:stCondLst>
                                  <p:childTnLst>
                                    <p:set>
                                      <p:cBhvr>
                                        <p:cTn id="56" dur="1" fill="hold">
                                          <p:stCondLst>
                                            <p:cond delay="0"/>
                                          </p:stCondLst>
                                        </p:cTn>
                                        <p:tgtEl>
                                          <p:spTgt spid="15">
                                            <p:graphicEl>
                                              <a:dgm id="{9F55018F-2B39-4111-BAAC-51A085B7903C}"/>
                                            </p:graphicEl>
                                          </p:spTgt>
                                        </p:tgtEl>
                                        <p:attrNameLst>
                                          <p:attrName>style.visibility</p:attrName>
                                        </p:attrNameLst>
                                      </p:cBhvr>
                                      <p:to>
                                        <p:strVal val="visible"/>
                                      </p:to>
                                    </p:set>
                                    <p:animEffect transition="in" filter="fade">
                                      <p:cBhvr>
                                        <p:cTn id="57" dur="2500"/>
                                        <p:tgtEl>
                                          <p:spTgt spid="15">
                                            <p:graphicEl>
                                              <a:dgm id="{9F55018F-2B39-4111-BAAC-51A085B7903C}"/>
                                            </p:graphicEl>
                                          </p:spTgt>
                                        </p:tgtEl>
                                      </p:cBhvr>
                                    </p:animEffect>
                                    <p:anim calcmode="lin" valueType="num">
                                      <p:cBhvr>
                                        <p:cTn id="58" dur="2500" fill="hold"/>
                                        <p:tgtEl>
                                          <p:spTgt spid="15">
                                            <p:graphicEl>
                                              <a:dgm id="{9F55018F-2B39-4111-BAAC-51A085B7903C}"/>
                                            </p:graphicEl>
                                          </p:spTgt>
                                        </p:tgtEl>
                                        <p:attrNameLst>
                                          <p:attrName>style.rotation</p:attrName>
                                        </p:attrNameLst>
                                      </p:cBhvr>
                                      <p:tavLst>
                                        <p:tav tm="0">
                                          <p:val>
                                            <p:fltVal val="720"/>
                                          </p:val>
                                        </p:tav>
                                        <p:tav tm="100000">
                                          <p:val>
                                            <p:fltVal val="0"/>
                                          </p:val>
                                        </p:tav>
                                      </p:tavLst>
                                    </p:anim>
                                    <p:anim calcmode="lin" valueType="num">
                                      <p:cBhvr>
                                        <p:cTn id="59" dur="2500" fill="hold"/>
                                        <p:tgtEl>
                                          <p:spTgt spid="15">
                                            <p:graphicEl>
                                              <a:dgm id="{9F55018F-2B39-4111-BAAC-51A085B7903C}"/>
                                            </p:graphicEl>
                                          </p:spTgt>
                                        </p:tgtEl>
                                        <p:attrNameLst>
                                          <p:attrName>ppt_h</p:attrName>
                                        </p:attrNameLst>
                                      </p:cBhvr>
                                      <p:tavLst>
                                        <p:tav tm="0">
                                          <p:val>
                                            <p:fltVal val="0"/>
                                          </p:val>
                                        </p:tav>
                                        <p:tav tm="100000">
                                          <p:val>
                                            <p:strVal val="#ppt_h"/>
                                          </p:val>
                                        </p:tav>
                                      </p:tavLst>
                                    </p:anim>
                                    <p:anim calcmode="lin" valueType="num">
                                      <p:cBhvr>
                                        <p:cTn id="60" dur="2500" fill="hold"/>
                                        <p:tgtEl>
                                          <p:spTgt spid="15">
                                            <p:graphicEl>
                                              <a:dgm id="{9F55018F-2B39-4111-BAAC-51A085B7903C}"/>
                                            </p:graphicEl>
                                          </p:spTgt>
                                        </p:tgtEl>
                                        <p:attrNameLst>
                                          <p:attrName>ppt_w</p:attrName>
                                        </p:attrNameLst>
                                      </p:cBhvr>
                                      <p:tavLst>
                                        <p:tav tm="0">
                                          <p:val>
                                            <p:fltVal val="0"/>
                                          </p:val>
                                        </p:tav>
                                        <p:tav tm="100000">
                                          <p:val>
                                            <p:strVal val="#ppt_w"/>
                                          </p:val>
                                        </p:tav>
                                      </p:tavLst>
                                    </p:anim>
                                  </p:childTnLst>
                                </p:cTn>
                              </p:par>
                              <p:par>
                                <p:cTn id="61" presetID="35" presetClass="entr" presetSubtype="0" fill="hold" grpId="0" nodeType="withEffect">
                                  <p:stCondLst>
                                    <p:cond delay="500"/>
                                  </p:stCondLst>
                                  <p:childTnLst>
                                    <p:set>
                                      <p:cBhvr>
                                        <p:cTn id="62" dur="1" fill="hold">
                                          <p:stCondLst>
                                            <p:cond delay="0"/>
                                          </p:stCondLst>
                                        </p:cTn>
                                        <p:tgtEl>
                                          <p:spTgt spid="15">
                                            <p:graphicEl>
                                              <a:dgm id="{D1E8BA97-B16B-4194-9C68-F18E151DF2AA}"/>
                                            </p:graphicEl>
                                          </p:spTgt>
                                        </p:tgtEl>
                                        <p:attrNameLst>
                                          <p:attrName>style.visibility</p:attrName>
                                        </p:attrNameLst>
                                      </p:cBhvr>
                                      <p:to>
                                        <p:strVal val="visible"/>
                                      </p:to>
                                    </p:set>
                                    <p:animEffect transition="in" filter="fade">
                                      <p:cBhvr>
                                        <p:cTn id="63" dur="2500"/>
                                        <p:tgtEl>
                                          <p:spTgt spid="15">
                                            <p:graphicEl>
                                              <a:dgm id="{D1E8BA97-B16B-4194-9C68-F18E151DF2AA}"/>
                                            </p:graphicEl>
                                          </p:spTgt>
                                        </p:tgtEl>
                                      </p:cBhvr>
                                    </p:animEffect>
                                    <p:anim calcmode="lin" valueType="num">
                                      <p:cBhvr>
                                        <p:cTn id="64" dur="2500" fill="hold"/>
                                        <p:tgtEl>
                                          <p:spTgt spid="15">
                                            <p:graphicEl>
                                              <a:dgm id="{D1E8BA97-B16B-4194-9C68-F18E151DF2AA}"/>
                                            </p:graphicEl>
                                          </p:spTgt>
                                        </p:tgtEl>
                                        <p:attrNameLst>
                                          <p:attrName>style.rotation</p:attrName>
                                        </p:attrNameLst>
                                      </p:cBhvr>
                                      <p:tavLst>
                                        <p:tav tm="0">
                                          <p:val>
                                            <p:fltVal val="720"/>
                                          </p:val>
                                        </p:tav>
                                        <p:tav tm="100000">
                                          <p:val>
                                            <p:fltVal val="0"/>
                                          </p:val>
                                        </p:tav>
                                      </p:tavLst>
                                    </p:anim>
                                    <p:anim calcmode="lin" valueType="num">
                                      <p:cBhvr>
                                        <p:cTn id="65" dur="2500" fill="hold"/>
                                        <p:tgtEl>
                                          <p:spTgt spid="15">
                                            <p:graphicEl>
                                              <a:dgm id="{D1E8BA97-B16B-4194-9C68-F18E151DF2AA}"/>
                                            </p:graphicEl>
                                          </p:spTgt>
                                        </p:tgtEl>
                                        <p:attrNameLst>
                                          <p:attrName>ppt_h</p:attrName>
                                        </p:attrNameLst>
                                      </p:cBhvr>
                                      <p:tavLst>
                                        <p:tav tm="0">
                                          <p:val>
                                            <p:fltVal val="0"/>
                                          </p:val>
                                        </p:tav>
                                        <p:tav tm="100000">
                                          <p:val>
                                            <p:strVal val="#ppt_h"/>
                                          </p:val>
                                        </p:tav>
                                      </p:tavLst>
                                    </p:anim>
                                    <p:anim calcmode="lin" valueType="num">
                                      <p:cBhvr>
                                        <p:cTn id="66" dur="2500" fill="hold"/>
                                        <p:tgtEl>
                                          <p:spTgt spid="15">
                                            <p:graphicEl>
                                              <a:dgm id="{D1E8BA97-B16B-4194-9C68-F18E151DF2AA}"/>
                                            </p:graphicEl>
                                          </p:spTgt>
                                        </p:tgtEl>
                                        <p:attrNameLst>
                                          <p:attrName>ppt_w</p:attrName>
                                        </p:attrNameLst>
                                      </p:cBhvr>
                                      <p:tavLst>
                                        <p:tav tm="0">
                                          <p:val>
                                            <p:fltVal val="0"/>
                                          </p:val>
                                        </p:tav>
                                        <p:tav tm="100000">
                                          <p:val>
                                            <p:strVal val="#ppt_w"/>
                                          </p:val>
                                        </p:tav>
                                      </p:tavLst>
                                    </p:anim>
                                  </p:childTnLst>
                                </p:cTn>
                              </p:par>
                              <p:par>
                                <p:cTn id="67" presetID="35" presetClass="entr" presetSubtype="0" fill="hold" grpId="0" nodeType="withEffect">
                                  <p:stCondLst>
                                    <p:cond delay="500"/>
                                  </p:stCondLst>
                                  <p:childTnLst>
                                    <p:set>
                                      <p:cBhvr>
                                        <p:cTn id="68" dur="1" fill="hold">
                                          <p:stCondLst>
                                            <p:cond delay="0"/>
                                          </p:stCondLst>
                                        </p:cTn>
                                        <p:tgtEl>
                                          <p:spTgt spid="15">
                                            <p:graphicEl>
                                              <a:dgm id="{B19FC4B8-D7A4-4A37-91DF-97A0C6E73AD2}"/>
                                            </p:graphicEl>
                                          </p:spTgt>
                                        </p:tgtEl>
                                        <p:attrNameLst>
                                          <p:attrName>style.visibility</p:attrName>
                                        </p:attrNameLst>
                                      </p:cBhvr>
                                      <p:to>
                                        <p:strVal val="visible"/>
                                      </p:to>
                                    </p:set>
                                    <p:animEffect transition="in" filter="fade">
                                      <p:cBhvr>
                                        <p:cTn id="69" dur="2500"/>
                                        <p:tgtEl>
                                          <p:spTgt spid="15">
                                            <p:graphicEl>
                                              <a:dgm id="{B19FC4B8-D7A4-4A37-91DF-97A0C6E73AD2}"/>
                                            </p:graphicEl>
                                          </p:spTgt>
                                        </p:tgtEl>
                                      </p:cBhvr>
                                    </p:animEffect>
                                    <p:anim calcmode="lin" valueType="num">
                                      <p:cBhvr>
                                        <p:cTn id="70" dur="2500" fill="hold"/>
                                        <p:tgtEl>
                                          <p:spTgt spid="15">
                                            <p:graphicEl>
                                              <a:dgm id="{B19FC4B8-D7A4-4A37-91DF-97A0C6E73AD2}"/>
                                            </p:graphicEl>
                                          </p:spTgt>
                                        </p:tgtEl>
                                        <p:attrNameLst>
                                          <p:attrName>style.rotation</p:attrName>
                                        </p:attrNameLst>
                                      </p:cBhvr>
                                      <p:tavLst>
                                        <p:tav tm="0">
                                          <p:val>
                                            <p:fltVal val="720"/>
                                          </p:val>
                                        </p:tav>
                                        <p:tav tm="100000">
                                          <p:val>
                                            <p:fltVal val="0"/>
                                          </p:val>
                                        </p:tav>
                                      </p:tavLst>
                                    </p:anim>
                                    <p:anim calcmode="lin" valueType="num">
                                      <p:cBhvr>
                                        <p:cTn id="71" dur="2500" fill="hold"/>
                                        <p:tgtEl>
                                          <p:spTgt spid="15">
                                            <p:graphicEl>
                                              <a:dgm id="{B19FC4B8-D7A4-4A37-91DF-97A0C6E73AD2}"/>
                                            </p:graphicEl>
                                          </p:spTgt>
                                        </p:tgtEl>
                                        <p:attrNameLst>
                                          <p:attrName>ppt_h</p:attrName>
                                        </p:attrNameLst>
                                      </p:cBhvr>
                                      <p:tavLst>
                                        <p:tav tm="0">
                                          <p:val>
                                            <p:fltVal val="0"/>
                                          </p:val>
                                        </p:tav>
                                        <p:tav tm="100000">
                                          <p:val>
                                            <p:strVal val="#ppt_h"/>
                                          </p:val>
                                        </p:tav>
                                      </p:tavLst>
                                    </p:anim>
                                    <p:anim calcmode="lin" valueType="num">
                                      <p:cBhvr>
                                        <p:cTn id="72" dur="2500" fill="hold"/>
                                        <p:tgtEl>
                                          <p:spTgt spid="15">
                                            <p:graphicEl>
                                              <a:dgm id="{B19FC4B8-D7A4-4A37-91DF-97A0C6E73AD2}"/>
                                            </p:graphicEl>
                                          </p:spTgt>
                                        </p:tgtEl>
                                        <p:attrNameLst>
                                          <p:attrName>ppt_w</p:attrName>
                                        </p:attrNameLst>
                                      </p:cBhvr>
                                      <p:tavLst>
                                        <p:tav tm="0">
                                          <p:val>
                                            <p:fltVal val="0"/>
                                          </p:val>
                                        </p:tav>
                                        <p:tav tm="100000">
                                          <p:val>
                                            <p:strVal val="#ppt_w"/>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Graphic spid="15"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48342" y="187778"/>
            <a:ext cx="11549744" cy="6379029"/>
            <a:chOff x="348342" y="187778"/>
            <a:chExt cx="11549744" cy="6379029"/>
          </a:xfrm>
        </p:grpSpPr>
        <p:sp>
          <p:nvSpPr>
            <p:cNvPr id="3" name="Rounded Rectangle 2"/>
            <p:cNvSpPr/>
            <p:nvPr/>
          </p:nvSpPr>
          <p:spPr>
            <a:xfrm>
              <a:off x="348342" y="187778"/>
              <a:ext cx="11549743" cy="6379029"/>
            </a:xfrm>
            <a:prstGeom prst="roundRect">
              <a:avLst/>
            </a:prstGeom>
            <a:noFill/>
            <a:ln w="571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 name="Straight Connector 4"/>
            <p:cNvCxnSpPr/>
            <p:nvPr/>
          </p:nvCxnSpPr>
          <p:spPr>
            <a:xfrm>
              <a:off x="348343" y="936845"/>
              <a:ext cx="11549743" cy="714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2530479" y="239146"/>
            <a:ext cx="7761664" cy="646331"/>
          </a:xfrm>
          <a:prstGeom prst="rect">
            <a:avLst/>
          </a:prstGeom>
          <a:noFill/>
        </p:spPr>
        <p:txBody>
          <a:bodyPr wrap="square" rtlCol="0">
            <a:spAutoFit/>
          </a:bodyPr>
          <a:lstStyle/>
          <a:p>
            <a:pPr algn="ctr"/>
            <a:r>
              <a:rPr lang="en-US" sz="3600" dirty="0" smtClean="0">
                <a:solidFill>
                  <a:srgbClr val="FF0000"/>
                </a:solidFill>
              </a:rPr>
              <a:t>Romantic Poet</a:t>
            </a:r>
            <a:endParaRPr lang="en-US" sz="3600" dirty="0">
              <a:solidFill>
                <a:srgbClr val="FF0000"/>
              </a:solidFill>
            </a:endParaRPr>
          </a:p>
        </p:txBody>
      </p:sp>
      <p:sp>
        <p:nvSpPr>
          <p:cNvPr id="16" name="Oval Callout 15"/>
          <p:cNvSpPr/>
          <p:nvPr/>
        </p:nvSpPr>
        <p:spPr>
          <a:xfrm rot="16200000">
            <a:off x="-61799" y="3572766"/>
            <a:ext cx="2955757" cy="1722225"/>
          </a:xfrm>
          <a:prstGeom prst="wedgeEllipseCallout">
            <a:avLst>
              <a:gd name="adj1" fmla="val 2254"/>
              <a:gd name="adj2" fmla="val 223637"/>
            </a:avLst>
          </a:prstGeom>
          <a:solidFill>
            <a:schemeClr val="accent6">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ln w="6600">
                  <a:solidFill>
                    <a:srgbClr val="ED7D31"/>
                  </a:solidFill>
                  <a:prstDash val="solid"/>
                </a:ln>
                <a:solidFill>
                  <a:schemeClr val="tx1"/>
                </a:solidFill>
                <a:effectLst>
                  <a:outerShdw dist="38100" dir="2700000" algn="tl" rotWithShape="0">
                    <a:srgbClr val="ED7D31"/>
                  </a:outerShdw>
                </a:effectLst>
              </a:rPr>
              <a:t>Lord Byron</a:t>
            </a:r>
            <a:endParaRPr lang="en-US" sz="3200" b="1" dirty="0">
              <a:ln w="6600">
                <a:solidFill>
                  <a:srgbClr val="ED7D31"/>
                </a:solidFill>
                <a:prstDash val="solid"/>
              </a:ln>
              <a:solidFill>
                <a:schemeClr val="tx1"/>
              </a:solidFill>
              <a:effectLst>
                <a:outerShdw dist="38100" dir="2700000" algn="tl" rotWithShape="0">
                  <a:srgbClr val="ED7D31"/>
                </a:outerShdw>
              </a:effectLst>
            </a:endParaRPr>
          </a:p>
        </p:txBody>
      </p:sp>
      <p:graphicFrame>
        <p:nvGraphicFramePr>
          <p:cNvPr id="15" name="Content Placeholder 3">
            <a:hlinkClick r:id="" action="ppaction://hlinkshowjump?jump=nextslide"/>
          </p:cNvPr>
          <p:cNvGraphicFramePr>
            <a:graphicFrameLocks/>
          </p:cNvGraphicFramePr>
          <p:nvPr>
            <p:extLst>
              <p:ext uri="{D42A27DB-BD31-4B8C-83A1-F6EECF244321}">
                <p14:modId xmlns:p14="http://schemas.microsoft.com/office/powerpoint/2010/main" val="4238150148"/>
              </p:ext>
            </p:extLst>
          </p:nvPr>
        </p:nvGraphicFramePr>
        <p:xfrm>
          <a:off x="1164921" y="1008282"/>
          <a:ext cx="10183660" cy="5401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t="6492" b="10549"/>
          <a:stretch/>
        </p:blipFill>
        <p:spPr>
          <a:xfrm>
            <a:off x="5100273" y="2653939"/>
            <a:ext cx="2252506" cy="2267211"/>
          </a:xfrm>
          <a:prstGeom prst="ellipse">
            <a:avLst/>
          </a:prstGeom>
          <a:ln>
            <a:noFill/>
          </a:ln>
          <a:effectLst>
            <a:softEdge rad="112500"/>
          </a:effectLst>
        </p:spPr>
      </p:pic>
    </p:spTree>
    <p:extLst>
      <p:ext uri="{BB962C8B-B14F-4D97-AF65-F5344CB8AC3E}">
        <p14:creationId xmlns:p14="http://schemas.microsoft.com/office/powerpoint/2010/main" val="269960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500"/>
                                  </p:stCondLst>
                                  <p:childTnLst>
                                    <p:set>
                                      <p:cBhvr>
                                        <p:cTn id="6" dur="1" fill="hold">
                                          <p:stCondLst>
                                            <p:cond delay="0"/>
                                          </p:stCondLst>
                                        </p:cTn>
                                        <p:tgtEl>
                                          <p:spTgt spid="15">
                                            <p:graphicEl>
                                              <a:dgm id="{DA5E2C92-3944-4BED-9FA0-2BFD49CD39C4}"/>
                                            </p:graphicEl>
                                          </p:spTgt>
                                        </p:tgtEl>
                                        <p:attrNameLst>
                                          <p:attrName>style.visibility</p:attrName>
                                        </p:attrNameLst>
                                      </p:cBhvr>
                                      <p:to>
                                        <p:strVal val="visible"/>
                                      </p:to>
                                    </p:set>
                                    <p:animEffect transition="in" filter="fade">
                                      <p:cBhvr>
                                        <p:cTn id="7" dur="2500"/>
                                        <p:tgtEl>
                                          <p:spTgt spid="15">
                                            <p:graphicEl>
                                              <a:dgm id="{DA5E2C92-3944-4BED-9FA0-2BFD49CD39C4}"/>
                                            </p:graphicEl>
                                          </p:spTgt>
                                        </p:tgtEl>
                                      </p:cBhvr>
                                    </p:animEffect>
                                    <p:anim calcmode="lin" valueType="num">
                                      <p:cBhvr>
                                        <p:cTn id="8" dur="2500" fill="hold"/>
                                        <p:tgtEl>
                                          <p:spTgt spid="15">
                                            <p:graphicEl>
                                              <a:dgm id="{DA5E2C92-3944-4BED-9FA0-2BFD49CD39C4}"/>
                                            </p:graphicEl>
                                          </p:spTgt>
                                        </p:tgtEl>
                                        <p:attrNameLst>
                                          <p:attrName>style.rotation</p:attrName>
                                        </p:attrNameLst>
                                      </p:cBhvr>
                                      <p:tavLst>
                                        <p:tav tm="0">
                                          <p:val>
                                            <p:fltVal val="720"/>
                                          </p:val>
                                        </p:tav>
                                        <p:tav tm="100000">
                                          <p:val>
                                            <p:fltVal val="0"/>
                                          </p:val>
                                        </p:tav>
                                      </p:tavLst>
                                    </p:anim>
                                    <p:anim calcmode="lin" valueType="num">
                                      <p:cBhvr>
                                        <p:cTn id="9" dur="2500" fill="hold"/>
                                        <p:tgtEl>
                                          <p:spTgt spid="15">
                                            <p:graphicEl>
                                              <a:dgm id="{DA5E2C92-3944-4BED-9FA0-2BFD49CD39C4}"/>
                                            </p:graphicEl>
                                          </p:spTgt>
                                        </p:tgtEl>
                                        <p:attrNameLst>
                                          <p:attrName>ppt_h</p:attrName>
                                        </p:attrNameLst>
                                      </p:cBhvr>
                                      <p:tavLst>
                                        <p:tav tm="0">
                                          <p:val>
                                            <p:fltVal val="0"/>
                                          </p:val>
                                        </p:tav>
                                        <p:tav tm="100000">
                                          <p:val>
                                            <p:strVal val="#ppt_h"/>
                                          </p:val>
                                        </p:tav>
                                      </p:tavLst>
                                    </p:anim>
                                    <p:anim calcmode="lin" valueType="num">
                                      <p:cBhvr>
                                        <p:cTn id="10" dur="2500" fill="hold"/>
                                        <p:tgtEl>
                                          <p:spTgt spid="15">
                                            <p:graphicEl>
                                              <a:dgm id="{DA5E2C92-3944-4BED-9FA0-2BFD49CD39C4}"/>
                                            </p:graphic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500"/>
                                  </p:stCondLst>
                                  <p:childTnLst>
                                    <p:set>
                                      <p:cBhvr>
                                        <p:cTn id="14" dur="1" fill="hold">
                                          <p:stCondLst>
                                            <p:cond delay="0"/>
                                          </p:stCondLst>
                                        </p:cTn>
                                        <p:tgtEl>
                                          <p:spTgt spid="15">
                                            <p:graphicEl>
                                              <a:dgm id="{481C4E7A-AE29-4AB1-B6BC-0585E9EA6B9D}"/>
                                            </p:graphicEl>
                                          </p:spTgt>
                                        </p:tgtEl>
                                        <p:attrNameLst>
                                          <p:attrName>style.visibility</p:attrName>
                                        </p:attrNameLst>
                                      </p:cBhvr>
                                      <p:to>
                                        <p:strVal val="visible"/>
                                      </p:to>
                                    </p:set>
                                    <p:animEffect transition="in" filter="fade">
                                      <p:cBhvr>
                                        <p:cTn id="15" dur="2500"/>
                                        <p:tgtEl>
                                          <p:spTgt spid="15">
                                            <p:graphicEl>
                                              <a:dgm id="{481C4E7A-AE29-4AB1-B6BC-0585E9EA6B9D}"/>
                                            </p:graphicEl>
                                          </p:spTgt>
                                        </p:tgtEl>
                                      </p:cBhvr>
                                    </p:animEffect>
                                    <p:anim calcmode="lin" valueType="num">
                                      <p:cBhvr>
                                        <p:cTn id="16" dur="2500" fill="hold"/>
                                        <p:tgtEl>
                                          <p:spTgt spid="15">
                                            <p:graphicEl>
                                              <a:dgm id="{481C4E7A-AE29-4AB1-B6BC-0585E9EA6B9D}"/>
                                            </p:graphicEl>
                                          </p:spTgt>
                                        </p:tgtEl>
                                        <p:attrNameLst>
                                          <p:attrName>style.rotation</p:attrName>
                                        </p:attrNameLst>
                                      </p:cBhvr>
                                      <p:tavLst>
                                        <p:tav tm="0">
                                          <p:val>
                                            <p:fltVal val="720"/>
                                          </p:val>
                                        </p:tav>
                                        <p:tav tm="100000">
                                          <p:val>
                                            <p:fltVal val="0"/>
                                          </p:val>
                                        </p:tav>
                                      </p:tavLst>
                                    </p:anim>
                                    <p:anim calcmode="lin" valueType="num">
                                      <p:cBhvr>
                                        <p:cTn id="17" dur="2500" fill="hold"/>
                                        <p:tgtEl>
                                          <p:spTgt spid="15">
                                            <p:graphicEl>
                                              <a:dgm id="{481C4E7A-AE29-4AB1-B6BC-0585E9EA6B9D}"/>
                                            </p:graphicEl>
                                          </p:spTgt>
                                        </p:tgtEl>
                                        <p:attrNameLst>
                                          <p:attrName>ppt_h</p:attrName>
                                        </p:attrNameLst>
                                      </p:cBhvr>
                                      <p:tavLst>
                                        <p:tav tm="0">
                                          <p:val>
                                            <p:fltVal val="0"/>
                                          </p:val>
                                        </p:tav>
                                        <p:tav tm="100000">
                                          <p:val>
                                            <p:strVal val="#ppt_h"/>
                                          </p:val>
                                        </p:tav>
                                      </p:tavLst>
                                    </p:anim>
                                    <p:anim calcmode="lin" valueType="num">
                                      <p:cBhvr>
                                        <p:cTn id="18" dur="2500" fill="hold"/>
                                        <p:tgtEl>
                                          <p:spTgt spid="15">
                                            <p:graphicEl>
                                              <a:dgm id="{481C4E7A-AE29-4AB1-B6BC-0585E9EA6B9D}"/>
                                            </p:graphicEl>
                                          </p:spTgt>
                                        </p:tgtEl>
                                        <p:attrNameLst>
                                          <p:attrName>ppt_w</p:attrName>
                                        </p:attrNameLst>
                                      </p:cBhvr>
                                      <p:tavLst>
                                        <p:tav tm="0">
                                          <p:val>
                                            <p:fltVal val="0"/>
                                          </p:val>
                                        </p:tav>
                                        <p:tav tm="100000">
                                          <p:val>
                                            <p:strVal val="#ppt_w"/>
                                          </p:val>
                                        </p:tav>
                                      </p:tavLst>
                                    </p:anim>
                                  </p:childTnLst>
                                </p:cTn>
                              </p:par>
                              <p:par>
                                <p:cTn id="19" presetID="35" presetClass="entr" presetSubtype="0" fill="hold" grpId="0" nodeType="withEffect">
                                  <p:stCondLst>
                                    <p:cond delay="500"/>
                                  </p:stCondLst>
                                  <p:childTnLst>
                                    <p:set>
                                      <p:cBhvr>
                                        <p:cTn id="20" dur="1" fill="hold">
                                          <p:stCondLst>
                                            <p:cond delay="0"/>
                                          </p:stCondLst>
                                        </p:cTn>
                                        <p:tgtEl>
                                          <p:spTgt spid="15">
                                            <p:graphicEl>
                                              <a:dgm id="{68EF55E0-0392-4F95-B24E-22C1BC59E70A}"/>
                                            </p:graphicEl>
                                          </p:spTgt>
                                        </p:tgtEl>
                                        <p:attrNameLst>
                                          <p:attrName>style.visibility</p:attrName>
                                        </p:attrNameLst>
                                      </p:cBhvr>
                                      <p:to>
                                        <p:strVal val="visible"/>
                                      </p:to>
                                    </p:set>
                                    <p:animEffect transition="in" filter="fade">
                                      <p:cBhvr>
                                        <p:cTn id="21" dur="2500"/>
                                        <p:tgtEl>
                                          <p:spTgt spid="15">
                                            <p:graphicEl>
                                              <a:dgm id="{68EF55E0-0392-4F95-B24E-22C1BC59E70A}"/>
                                            </p:graphicEl>
                                          </p:spTgt>
                                        </p:tgtEl>
                                      </p:cBhvr>
                                    </p:animEffect>
                                    <p:anim calcmode="lin" valueType="num">
                                      <p:cBhvr>
                                        <p:cTn id="22" dur="2500" fill="hold"/>
                                        <p:tgtEl>
                                          <p:spTgt spid="15">
                                            <p:graphicEl>
                                              <a:dgm id="{68EF55E0-0392-4F95-B24E-22C1BC59E70A}"/>
                                            </p:graphicEl>
                                          </p:spTgt>
                                        </p:tgtEl>
                                        <p:attrNameLst>
                                          <p:attrName>style.rotation</p:attrName>
                                        </p:attrNameLst>
                                      </p:cBhvr>
                                      <p:tavLst>
                                        <p:tav tm="0">
                                          <p:val>
                                            <p:fltVal val="720"/>
                                          </p:val>
                                        </p:tav>
                                        <p:tav tm="100000">
                                          <p:val>
                                            <p:fltVal val="0"/>
                                          </p:val>
                                        </p:tav>
                                      </p:tavLst>
                                    </p:anim>
                                    <p:anim calcmode="lin" valueType="num">
                                      <p:cBhvr>
                                        <p:cTn id="23" dur="2500" fill="hold"/>
                                        <p:tgtEl>
                                          <p:spTgt spid="15">
                                            <p:graphicEl>
                                              <a:dgm id="{68EF55E0-0392-4F95-B24E-22C1BC59E70A}"/>
                                            </p:graphicEl>
                                          </p:spTgt>
                                        </p:tgtEl>
                                        <p:attrNameLst>
                                          <p:attrName>ppt_h</p:attrName>
                                        </p:attrNameLst>
                                      </p:cBhvr>
                                      <p:tavLst>
                                        <p:tav tm="0">
                                          <p:val>
                                            <p:fltVal val="0"/>
                                          </p:val>
                                        </p:tav>
                                        <p:tav tm="100000">
                                          <p:val>
                                            <p:strVal val="#ppt_h"/>
                                          </p:val>
                                        </p:tav>
                                      </p:tavLst>
                                    </p:anim>
                                    <p:anim calcmode="lin" valueType="num">
                                      <p:cBhvr>
                                        <p:cTn id="24" dur="2500" fill="hold"/>
                                        <p:tgtEl>
                                          <p:spTgt spid="15">
                                            <p:graphicEl>
                                              <a:dgm id="{68EF55E0-0392-4F95-B24E-22C1BC59E70A}"/>
                                            </p:graphicEl>
                                          </p:spTgt>
                                        </p:tgtEl>
                                        <p:attrNameLst>
                                          <p:attrName>ppt_w</p:attrName>
                                        </p:attrNameLst>
                                      </p:cBhvr>
                                      <p:tavLst>
                                        <p:tav tm="0">
                                          <p:val>
                                            <p:fltVal val="0"/>
                                          </p:val>
                                        </p:tav>
                                        <p:tav tm="100000">
                                          <p:val>
                                            <p:strVal val="#ppt_w"/>
                                          </p:val>
                                        </p:tav>
                                      </p:tavLst>
                                    </p:anim>
                                  </p:childTnLst>
                                </p:cTn>
                              </p:par>
                            </p:childTnLst>
                          </p:cTn>
                        </p:par>
                      </p:childTnLst>
                    </p:cTn>
                  </p:par>
                  <p:par>
                    <p:cTn id="25" fill="hold">
                      <p:stCondLst>
                        <p:cond delay="indefinite"/>
                      </p:stCondLst>
                      <p:childTnLst>
                        <p:par>
                          <p:cTn id="26" fill="hold">
                            <p:stCondLst>
                              <p:cond delay="0"/>
                            </p:stCondLst>
                            <p:childTnLst>
                              <p:par>
                                <p:cTn id="27" presetID="35" presetClass="entr" presetSubtype="0" fill="hold" grpId="0" nodeType="clickEffect">
                                  <p:stCondLst>
                                    <p:cond delay="500"/>
                                  </p:stCondLst>
                                  <p:childTnLst>
                                    <p:set>
                                      <p:cBhvr>
                                        <p:cTn id="28" dur="1" fill="hold">
                                          <p:stCondLst>
                                            <p:cond delay="0"/>
                                          </p:stCondLst>
                                        </p:cTn>
                                        <p:tgtEl>
                                          <p:spTgt spid="15">
                                            <p:graphicEl>
                                              <a:dgm id="{633924A2-02F1-4B27-981F-307610802401}"/>
                                            </p:graphicEl>
                                          </p:spTgt>
                                        </p:tgtEl>
                                        <p:attrNameLst>
                                          <p:attrName>style.visibility</p:attrName>
                                        </p:attrNameLst>
                                      </p:cBhvr>
                                      <p:to>
                                        <p:strVal val="visible"/>
                                      </p:to>
                                    </p:set>
                                    <p:animEffect transition="in" filter="fade">
                                      <p:cBhvr>
                                        <p:cTn id="29" dur="2500"/>
                                        <p:tgtEl>
                                          <p:spTgt spid="15">
                                            <p:graphicEl>
                                              <a:dgm id="{633924A2-02F1-4B27-981F-307610802401}"/>
                                            </p:graphicEl>
                                          </p:spTgt>
                                        </p:tgtEl>
                                      </p:cBhvr>
                                    </p:animEffect>
                                    <p:anim calcmode="lin" valueType="num">
                                      <p:cBhvr>
                                        <p:cTn id="30" dur="2500" fill="hold"/>
                                        <p:tgtEl>
                                          <p:spTgt spid="15">
                                            <p:graphicEl>
                                              <a:dgm id="{633924A2-02F1-4B27-981F-307610802401}"/>
                                            </p:graphicEl>
                                          </p:spTgt>
                                        </p:tgtEl>
                                        <p:attrNameLst>
                                          <p:attrName>style.rotation</p:attrName>
                                        </p:attrNameLst>
                                      </p:cBhvr>
                                      <p:tavLst>
                                        <p:tav tm="0">
                                          <p:val>
                                            <p:fltVal val="720"/>
                                          </p:val>
                                        </p:tav>
                                        <p:tav tm="100000">
                                          <p:val>
                                            <p:fltVal val="0"/>
                                          </p:val>
                                        </p:tav>
                                      </p:tavLst>
                                    </p:anim>
                                    <p:anim calcmode="lin" valueType="num">
                                      <p:cBhvr>
                                        <p:cTn id="31" dur="2500" fill="hold"/>
                                        <p:tgtEl>
                                          <p:spTgt spid="15">
                                            <p:graphicEl>
                                              <a:dgm id="{633924A2-02F1-4B27-981F-307610802401}"/>
                                            </p:graphicEl>
                                          </p:spTgt>
                                        </p:tgtEl>
                                        <p:attrNameLst>
                                          <p:attrName>ppt_h</p:attrName>
                                        </p:attrNameLst>
                                      </p:cBhvr>
                                      <p:tavLst>
                                        <p:tav tm="0">
                                          <p:val>
                                            <p:fltVal val="0"/>
                                          </p:val>
                                        </p:tav>
                                        <p:tav tm="100000">
                                          <p:val>
                                            <p:strVal val="#ppt_h"/>
                                          </p:val>
                                        </p:tav>
                                      </p:tavLst>
                                    </p:anim>
                                    <p:anim calcmode="lin" valueType="num">
                                      <p:cBhvr>
                                        <p:cTn id="32" dur="2500" fill="hold"/>
                                        <p:tgtEl>
                                          <p:spTgt spid="15">
                                            <p:graphicEl>
                                              <a:dgm id="{633924A2-02F1-4B27-981F-307610802401}"/>
                                            </p:graphicEl>
                                          </p:spTgt>
                                        </p:tgtEl>
                                        <p:attrNameLst>
                                          <p:attrName>ppt_w</p:attrName>
                                        </p:attrNameLst>
                                      </p:cBhvr>
                                      <p:tavLst>
                                        <p:tav tm="0">
                                          <p:val>
                                            <p:fltVal val="0"/>
                                          </p:val>
                                        </p:tav>
                                        <p:tav tm="100000">
                                          <p:val>
                                            <p:strVal val="#ppt_w"/>
                                          </p:val>
                                        </p:tav>
                                      </p:tavLst>
                                    </p:anim>
                                  </p:childTnLst>
                                </p:cTn>
                              </p:par>
                              <p:par>
                                <p:cTn id="33" presetID="35" presetClass="entr" presetSubtype="0" fill="hold" grpId="0" nodeType="withEffect">
                                  <p:stCondLst>
                                    <p:cond delay="500"/>
                                  </p:stCondLst>
                                  <p:childTnLst>
                                    <p:set>
                                      <p:cBhvr>
                                        <p:cTn id="34" dur="1" fill="hold">
                                          <p:stCondLst>
                                            <p:cond delay="0"/>
                                          </p:stCondLst>
                                        </p:cTn>
                                        <p:tgtEl>
                                          <p:spTgt spid="15">
                                            <p:graphicEl>
                                              <a:dgm id="{CF57125D-5C0F-4D21-8668-3E4455549942}"/>
                                            </p:graphicEl>
                                          </p:spTgt>
                                        </p:tgtEl>
                                        <p:attrNameLst>
                                          <p:attrName>style.visibility</p:attrName>
                                        </p:attrNameLst>
                                      </p:cBhvr>
                                      <p:to>
                                        <p:strVal val="visible"/>
                                      </p:to>
                                    </p:set>
                                    <p:animEffect transition="in" filter="fade">
                                      <p:cBhvr>
                                        <p:cTn id="35" dur="2500"/>
                                        <p:tgtEl>
                                          <p:spTgt spid="15">
                                            <p:graphicEl>
                                              <a:dgm id="{CF57125D-5C0F-4D21-8668-3E4455549942}"/>
                                            </p:graphicEl>
                                          </p:spTgt>
                                        </p:tgtEl>
                                      </p:cBhvr>
                                    </p:animEffect>
                                    <p:anim calcmode="lin" valueType="num">
                                      <p:cBhvr>
                                        <p:cTn id="36" dur="2500" fill="hold"/>
                                        <p:tgtEl>
                                          <p:spTgt spid="15">
                                            <p:graphicEl>
                                              <a:dgm id="{CF57125D-5C0F-4D21-8668-3E4455549942}"/>
                                            </p:graphicEl>
                                          </p:spTgt>
                                        </p:tgtEl>
                                        <p:attrNameLst>
                                          <p:attrName>style.rotation</p:attrName>
                                        </p:attrNameLst>
                                      </p:cBhvr>
                                      <p:tavLst>
                                        <p:tav tm="0">
                                          <p:val>
                                            <p:fltVal val="720"/>
                                          </p:val>
                                        </p:tav>
                                        <p:tav tm="100000">
                                          <p:val>
                                            <p:fltVal val="0"/>
                                          </p:val>
                                        </p:tav>
                                      </p:tavLst>
                                    </p:anim>
                                    <p:anim calcmode="lin" valueType="num">
                                      <p:cBhvr>
                                        <p:cTn id="37" dur="2500" fill="hold"/>
                                        <p:tgtEl>
                                          <p:spTgt spid="15">
                                            <p:graphicEl>
                                              <a:dgm id="{CF57125D-5C0F-4D21-8668-3E4455549942}"/>
                                            </p:graphicEl>
                                          </p:spTgt>
                                        </p:tgtEl>
                                        <p:attrNameLst>
                                          <p:attrName>ppt_h</p:attrName>
                                        </p:attrNameLst>
                                      </p:cBhvr>
                                      <p:tavLst>
                                        <p:tav tm="0">
                                          <p:val>
                                            <p:fltVal val="0"/>
                                          </p:val>
                                        </p:tav>
                                        <p:tav tm="100000">
                                          <p:val>
                                            <p:strVal val="#ppt_h"/>
                                          </p:val>
                                        </p:tav>
                                      </p:tavLst>
                                    </p:anim>
                                    <p:anim calcmode="lin" valueType="num">
                                      <p:cBhvr>
                                        <p:cTn id="38" dur="2500" fill="hold"/>
                                        <p:tgtEl>
                                          <p:spTgt spid="15">
                                            <p:graphicEl>
                                              <a:dgm id="{CF57125D-5C0F-4D21-8668-3E4455549942}"/>
                                            </p:graphicEl>
                                          </p:spTgt>
                                        </p:tgtEl>
                                        <p:attrNameLst>
                                          <p:attrName>ppt_w</p:attrName>
                                        </p:attrNameLst>
                                      </p:cBhvr>
                                      <p:tavLst>
                                        <p:tav tm="0">
                                          <p:val>
                                            <p:fltVal val="0"/>
                                          </p:val>
                                        </p:tav>
                                        <p:tav tm="100000">
                                          <p:val>
                                            <p:strVal val="#ppt_w"/>
                                          </p:val>
                                        </p:tav>
                                      </p:tavLst>
                                    </p:anim>
                                  </p:childTnLst>
                                </p:cTn>
                              </p:par>
                            </p:childTnLst>
                          </p:cTn>
                        </p:par>
                      </p:childTnLst>
                    </p:cTn>
                  </p:par>
                  <p:par>
                    <p:cTn id="39" fill="hold">
                      <p:stCondLst>
                        <p:cond delay="indefinite"/>
                      </p:stCondLst>
                      <p:childTnLst>
                        <p:par>
                          <p:cTn id="40" fill="hold">
                            <p:stCondLst>
                              <p:cond delay="0"/>
                            </p:stCondLst>
                            <p:childTnLst>
                              <p:par>
                                <p:cTn id="41" presetID="35" presetClass="entr" presetSubtype="0" fill="hold" grpId="0" nodeType="clickEffect">
                                  <p:stCondLst>
                                    <p:cond delay="500"/>
                                  </p:stCondLst>
                                  <p:childTnLst>
                                    <p:set>
                                      <p:cBhvr>
                                        <p:cTn id="42" dur="1" fill="hold">
                                          <p:stCondLst>
                                            <p:cond delay="0"/>
                                          </p:stCondLst>
                                        </p:cTn>
                                        <p:tgtEl>
                                          <p:spTgt spid="15">
                                            <p:graphicEl>
                                              <a:dgm id="{BD29C62D-490E-4350-88B8-575BAEA2A256}"/>
                                            </p:graphicEl>
                                          </p:spTgt>
                                        </p:tgtEl>
                                        <p:attrNameLst>
                                          <p:attrName>style.visibility</p:attrName>
                                        </p:attrNameLst>
                                      </p:cBhvr>
                                      <p:to>
                                        <p:strVal val="visible"/>
                                      </p:to>
                                    </p:set>
                                    <p:animEffect transition="in" filter="fade">
                                      <p:cBhvr>
                                        <p:cTn id="43" dur="2500"/>
                                        <p:tgtEl>
                                          <p:spTgt spid="15">
                                            <p:graphicEl>
                                              <a:dgm id="{BD29C62D-490E-4350-88B8-575BAEA2A256}"/>
                                            </p:graphicEl>
                                          </p:spTgt>
                                        </p:tgtEl>
                                      </p:cBhvr>
                                    </p:animEffect>
                                    <p:anim calcmode="lin" valueType="num">
                                      <p:cBhvr>
                                        <p:cTn id="44" dur="2500" fill="hold"/>
                                        <p:tgtEl>
                                          <p:spTgt spid="15">
                                            <p:graphicEl>
                                              <a:dgm id="{BD29C62D-490E-4350-88B8-575BAEA2A256}"/>
                                            </p:graphicEl>
                                          </p:spTgt>
                                        </p:tgtEl>
                                        <p:attrNameLst>
                                          <p:attrName>style.rotation</p:attrName>
                                        </p:attrNameLst>
                                      </p:cBhvr>
                                      <p:tavLst>
                                        <p:tav tm="0">
                                          <p:val>
                                            <p:fltVal val="720"/>
                                          </p:val>
                                        </p:tav>
                                        <p:tav tm="100000">
                                          <p:val>
                                            <p:fltVal val="0"/>
                                          </p:val>
                                        </p:tav>
                                      </p:tavLst>
                                    </p:anim>
                                    <p:anim calcmode="lin" valueType="num">
                                      <p:cBhvr>
                                        <p:cTn id="45" dur="2500" fill="hold"/>
                                        <p:tgtEl>
                                          <p:spTgt spid="15">
                                            <p:graphicEl>
                                              <a:dgm id="{BD29C62D-490E-4350-88B8-575BAEA2A256}"/>
                                            </p:graphicEl>
                                          </p:spTgt>
                                        </p:tgtEl>
                                        <p:attrNameLst>
                                          <p:attrName>ppt_h</p:attrName>
                                        </p:attrNameLst>
                                      </p:cBhvr>
                                      <p:tavLst>
                                        <p:tav tm="0">
                                          <p:val>
                                            <p:fltVal val="0"/>
                                          </p:val>
                                        </p:tav>
                                        <p:tav tm="100000">
                                          <p:val>
                                            <p:strVal val="#ppt_h"/>
                                          </p:val>
                                        </p:tav>
                                      </p:tavLst>
                                    </p:anim>
                                    <p:anim calcmode="lin" valueType="num">
                                      <p:cBhvr>
                                        <p:cTn id="46" dur="2500" fill="hold"/>
                                        <p:tgtEl>
                                          <p:spTgt spid="15">
                                            <p:graphicEl>
                                              <a:dgm id="{BD29C62D-490E-4350-88B8-575BAEA2A256}"/>
                                            </p:graphicEl>
                                          </p:spTgt>
                                        </p:tgtEl>
                                        <p:attrNameLst>
                                          <p:attrName>ppt_w</p:attrName>
                                        </p:attrNameLst>
                                      </p:cBhvr>
                                      <p:tavLst>
                                        <p:tav tm="0">
                                          <p:val>
                                            <p:fltVal val="0"/>
                                          </p:val>
                                        </p:tav>
                                        <p:tav tm="100000">
                                          <p:val>
                                            <p:strVal val="#ppt_w"/>
                                          </p:val>
                                        </p:tav>
                                      </p:tavLst>
                                    </p:anim>
                                  </p:childTnLst>
                                </p:cTn>
                              </p:par>
                              <p:par>
                                <p:cTn id="47" presetID="35" presetClass="entr" presetSubtype="0" fill="hold" grpId="0" nodeType="withEffect">
                                  <p:stCondLst>
                                    <p:cond delay="500"/>
                                  </p:stCondLst>
                                  <p:childTnLst>
                                    <p:set>
                                      <p:cBhvr>
                                        <p:cTn id="48" dur="1" fill="hold">
                                          <p:stCondLst>
                                            <p:cond delay="0"/>
                                          </p:stCondLst>
                                        </p:cTn>
                                        <p:tgtEl>
                                          <p:spTgt spid="15">
                                            <p:graphicEl>
                                              <a:dgm id="{24857F54-C598-4ADE-9E12-44A26B59A43F}"/>
                                            </p:graphicEl>
                                          </p:spTgt>
                                        </p:tgtEl>
                                        <p:attrNameLst>
                                          <p:attrName>style.visibility</p:attrName>
                                        </p:attrNameLst>
                                      </p:cBhvr>
                                      <p:to>
                                        <p:strVal val="visible"/>
                                      </p:to>
                                    </p:set>
                                    <p:animEffect transition="in" filter="fade">
                                      <p:cBhvr>
                                        <p:cTn id="49" dur="2500"/>
                                        <p:tgtEl>
                                          <p:spTgt spid="15">
                                            <p:graphicEl>
                                              <a:dgm id="{24857F54-C598-4ADE-9E12-44A26B59A43F}"/>
                                            </p:graphicEl>
                                          </p:spTgt>
                                        </p:tgtEl>
                                      </p:cBhvr>
                                    </p:animEffect>
                                    <p:anim calcmode="lin" valueType="num">
                                      <p:cBhvr>
                                        <p:cTn id="50" dur="2500" fill="hold"/>
                                        <p:tgtEl>
                                          <p:spTgt spid="15">
                                            <p:graphicEl>
                                              <a:dgm id="{24857F54-C598-4ADE-9E12-44A26B59A43F}"/>
                                            </p:graphicEl>
                                          </p:spTgt>
                                        </p:tgtEl>
                                        <p:attrNameLst>
                                          <p:attrName>style.rotation</p:attrName>
                                        </p:attrNameLst>
                                      </p:cBhvr>
                                      <p:tavLst>
                                        <p:tav tm="0">
                                          <p:val>
                                            <p:fltVal val="720"/>
                                          </p:val>
                                        </p:tav>
                                        <p:tav tm="100000">
                                          <p:val>
                                            <p:fltVal val="0"/>
                                          </p:val>
                                        </p:tav>
                                      </p:tavLst>
                                    </p:anim>
                                    <p:anim calcmode="lin" valueType="num">
                                      <p:cBhvr>
                                        <p:cTn id="51" dur="2500" fill="hold"/>
                                        <p:tgtEl>
                                          <p:spTgt spid="15">
                                            <p:graphicEl>
                                              <a:dgm id="{24857F54-C598-4ADE-9E12-44A26B59A43F}"/>
                                            </p:graphicEl>
                                          </p:spTgt>
                                        </p:tgtEl>
                                        <p:attrNameLst>
                                          <p:attrName>ppt_h</p:attrName>
                                        </p:attrNameLst>
                                      </p:cBhvr>
                                      <p:tavLst>
                                        <p:tav tm="0">
                                          <p:val>
                                            <p:fltVal val="0"/>
                                          </p:val>
                                        </p:tav>
                                        <p:tav tm="100000">
                                          <p:val>
                                            <p:strVal val="#ppt_h"/>
                                          </p:val>
                                        </p:tav>
                                      </p:tavLst>
                                    </p:anim>
                                    <p:anim calcmode="lin" valueType="num">
                                      <p:cBhvr>
                                        <p:cTn id="52" dur="2500" fill="hold"/>
                                        <p:tgtEl>
                                          <p:spTgt spid="15">
                                            <p:graphicEl>
                                              <a:dgm id="{24857F54-C598-4ADE-9E12-44A26B59A43F}"/>
                                            </p:graphicEl>
                                          </p:spTgt>
                                        </p:tgtEl>
                                        <p:attrNameLst>
                                          <p:attrName>ppt_w</p:attrName>
                                        </p:attrNameLst>
                                      </p:cBhvr>
                                      <p:tavLst>
                                        <p:tav tm="0">
                                          <p:val>
                                            <p:fltVal val="0"/>
                                          </p:val>
                                        </p:tav>
                                        <p:tav tm="100000">
                                          <p:val>
                                            <p:strVal val="#ppt_w"/>
                                          </p:val>
                                        </p:tav>
                                      </p:tavLst>
                                    </p:anim>
                                  </p:childTnLst>
                                </p:cTn>
                              </p:par>
                            </p:childTnLst>
                          </p:cTn>
                        </p:par>
                      </p:childTnLst>
                    </p:cTn>
                  </p:par>
                  <p:par>
                    <p:cTn id="53" fill="hold">
                      <p:stCondLst>
                        <p:cond delay="indefinite"/>
                      </p:stCondLst>
                      <p:childTnLst>
                        <p:par>
                          <p:cTn id="54" fill="hold">
                            <p:stCondLst>
                              <p:cond delay="0"/>
                            </p:stCondLst>
                            <p:childTnLst>
                              <p:par>
                                <p:cTn id="55" presetID="35" presetClass="entr" presetSubtype="0" fill="hold" grpId="0" nodeType="clickEffect">
                                  <p:stCondLst>
                                    <p:cond delay="500"/>
                                  </p:stCondLst>
                                  <p:childTnLst>
                                    <p:set>
                                      <p:cBhvr>
                                        <p:cTn id="56" dur="1" fill="hold">
                                          <p:stCondLst>
                                            <p:cond delay="0"/>
                                          </p:stCondLst>
                                        </p:cTn>
                                        <p:tgtEl>
                                          <p:spTgt spid="15">
                                            <p:graphicEl>
                                              <a:dgm id="{9F55018F-2B39-4111-BAAC-51A085B7903C}"/>
                                            </p:graphicEl>
                                          </p:spTgt>
                                        </p:tgtEl>
                                        <p:attrNameLst>
                                          <p:attrName>style.visibility</p:attrName>
                                        </p:attrNameLst>
                                      </p:cBhvr>
                                      <p:to>
                                        <p:strVal val="visible"/>
                                      </p:to>
                                    </p:set>
                                    <p:animEffect transition="in" filter="fade">
                                      <p:cBhvr>
                                        <p:cTn id="57" dur="2500"/>
                                        <p:tgtEl>
                                          <p:spTgt spid="15">
                                            <p:graphicEl>
                                              <a:dgm id="{9F55018F-2B39-4111-BAAC-51A085B7903C}"/>
                                            </p:graphicEl>
                                          </p:spTgt>
                                        </p:tgtEl>
                                      </p:cBhvr>
                                    </p:animEffect>
                                    <p:anim calcmode="lin" valueType="num">
                                      <p:cBhvr>
                                        <p:cTn id="58" dur="2500" fill="hold"/>
                                        <p:tgtEl>
                                          <p:spTgt spid="15">
                                            <p:graphicEl>
                                              <a:dgm id="{9F55018F-2B39-4111-BAAC-51A085B7903C}"/>
                                            </p:graphicEl>
                                          </p:spTgt>
                                        </p:tgtEl>
                                        <p:attrNameLst>
                                          <p:attrName>style.rotation</p:attrName>
                                        </p:attrNameLst>
                                      </p:cBhvr>
                                      <p:tavLst>
                                        <p:tav tm="0">
                                          <p:val>
                                            <p:fltVal val="720"/>
                                          </p:val>
                                        </p:tav>
                                        <p:tav tm="100000">
                                          <p:val>
                                            <p:fltVal val="0"/>
                                          </p:val>
                                        </p:tav>
                                      </p:tavLst>
                                    </p:anim>
                                    <p:anim calcmode="lin" valueType="num">
                                      <p:cBhvr>
                                        <p:cTn id="59" dur="2500" fill="hold"/>
                                        <p:tgtEl>
                                          <p:spTgt spid="15">
                                            <p:graphicEl>
                                              <a:dgm id="{9F55018F-2B39-4111-BAAC-51A085B7903C}"/>
                                            </p:graphicEl>
                                          </p:spTgt>
                                        </p:tgtEl>
                                        <p:attrNameLst>
                                          <p:attrName>ppt_h</p:attrName>
                                        </p:attrNameLst>
                                      </p:cBhvr>
                                      <p:tavLst>
                                        <p:tav tm="0">
                                          <p:val>
                                            <p:fltVal val="0"/>
                                          </p:val>
                                        </p:tav>
                                        <p:tav tm="100000">
                                          <p:val>
                                            <p:strVal val="#ppt_h"/>
                                          </p:val>
                                        </p:tav>
                                      </p:tavLst>
                                    </p:anim>
                                    <p:anim calcmode="lin" valueType="num">
                                      <p:cBhvr>
                                        <p:cTn id="60" dur="2500" fill="hold"/>
                                        <p:tgtEl>
                                          <p:spTgt spid="15">
                                            <p:graphicEl>
                                              <a:dgm id="{9F55018F-2B39-4111-BAAC-51A085B7903C}"/>
                                            </p:graphicEl>
                                          </p:spTgt>
                                        </p:tgtEl>
                                        <p:attrNameLst>
                                          <p:attrName>ppt_w</p:attrName>
                                        </p:attrNameLst>
                                      </p:cBhvr>
                                      <p:tavLst>
                                        <p:tav tm="0">
                                          <p:val>
                                            <p:fltVal val="0"/>
                                          </p:val>
                                        </p:tav>
                                        <p:tav tm="100000">
                                          <p:val>
                                            <p:strVal val="#ppt_w"/>
                                          </p:val>
                                        </p:tav>
                                      </p:tavLst>
                                    </p:anim>
                                  </p:childTnLst>
                                </p:cTn>
                              </p:par>
                              <p:par>
                                <p:cTn id="61" presetID="35" presetClass="entr" presetSubtype="0" fill="hold" grpId="0" nodeType="withEffect">
                                  <p:stCondLst>
                                    <p:cond delay="500"/>
                                  </p:stCondLst>
                                  <p:childTnLst>
                                    <p:set>
                                      <p:cBhvr>
                                        <p:cTn id="62" dur="1" fill="hold">
                                          <p:stCondLst>
                                            <p:cond delay="0"/>
                                          </p:stCondLst>
                                        </p:cTn>
                                        <p:tgtEl>
                                          <p:spTgt spid="15">
                                            <p:graphicEl>
                                              <a:dgm id="{D1E8BA97-B16B-4194-9C68-F18E151DF2AA}"/>
                                            </p:graphicEl>
                                          </p:spTgt>
                                        </p:tgtEl>
                                        <p:attrNameLst>
                                          <p:attrName>style.visibility</p:attrName>
                                        </p:attrNameLst>
                                      </p:cBhvr>
                                      <p:to>
                                        <p:strVal val="visible"/>
                                      </p:to>
                                    </p:set>
                                    <p:animEffect transition="in" filter="fade">
                                      <p:cBhvr>
                                        <p:cTn id="63" dur="2500"/>
                                        <p:tgtEl>
                                          <p:spTgt spid="15">
                                            <p:graphicEl>
                                              <a:dgm id="{D1E8BA97-B16B-4194-9C68-F18E151DF2AA}"/>
                                            </p:graphicEl>
                                          </p:spTgt>
                                        </p:tgtEl>
                                      </p:cBhvr>
                                    </p:animEffect>
                                    <p:anim calcmode="lin" valueType="num">
                                      <p:cBhvr>
                                        <p:cTn id="64" dur="2500" fill="hold"/>
                                        <p:tgtEl>
                                          <p:spTgt spid="15">
                                            <p:graphicEl>
                                              <a:dgm id="{D1E8BA97-B16B-4194-9C68-F18E151DF2AA}"/>
                                            </p:graphicEl>
                                          </p:spTgt>
                                        </p:tgtEl>
                                        <p:attrNameLst>
                                          <p:attrName>style.rotation</p:attrName>
                                        </p:attrNameLst>
                                      </p:cBhvr>
                                      <p:tavLst>
                                        <p:tav tm="0">
                                          <p:val>
                                            <p:fltVal val="720"/>
                                          </p:val>
                                        </p:tav>
                                        <p:tav tm="100000">
                                          <p:val>
                                            <p:fltVal val="0"/>
                                          </p:val>
                                        </p:tav>
                                      </p:tavLst>
                                    </p:anim>
                                    <p:anim calcmode="lin" valueType="num">
                                      <p:cBhvr>
                                        <p:cTn id="65" dur="2500" fill="hold"/>
                                        <p:tgtEl>
                                          <p:spTgt spid="15">
                                            <p:graphicEl>
                                              <a:dgm id="{D1E8BA97-B16B-4194-9C68-F18E151DF2AA}"/>
                                            </p:graphicEl>
                                          </p:spTgt>
                                        </p:tgtEl>
                                        <p:attrNameLst>
                                          <p:attrName>ppt_h</p:attrName>
                                        </p:attrNameLst>
                                      </p:cBhvr>
                                      <p:tavLst>
                                        <p:tav tm="0">
                                          <p:val>
                                            <p:fltVal val="0"/>
                                          </p:val>
                                        </p:tav>
                                        <p:tav tm="100000">
                                          <p:val>
                                            <p:strVal val="#ppt_h"/>
                                          </p:val>
                                        </p:tav>
                                      </p:tavLst>
                                    </p:anim>
                                    <p:anim calcmode="lin" valueType="num">
                                      <p:cBhvr>
                                        <p:cTn id="66" dur="2500" fill="hold"/>
                                        <p:tgtEl>
                                          <p:spTgt spid="15">
                                            <p:graphicEl>
                                              <a:dgm id="{D1E8BA97-B16B-4194-9C68-F18E151DF2AA}"/>
                                            </p:graphicEl>
                                          </p:spTgt>
                                        </p:tgtEl>
                                        <p:attrNameLst>
                                          <p:attrName>ppt_w</p:attrName>
                                        </p:attrNameLst>
                                      </p:cBhvr>
                                      <p:tavLst>
                                        <p:tav tm="0">
                                          <p:val>
                                            <p:fltVal val="0"/>
                                          </p:val>
                                        </p:tav>
                                        <p:tav tm="100000">
                                          <p:val>
                                            <p:strVal val="#ppt_w"/>
                                          </p:val>
                                        </p:tav>
                                      </p:tavLst>
                                    </p:anim>
                                  </p:childTnLst>
                                </p:cTn>
                              </p:par>
                              <p:par>
                                <p:cTn id="67" presetID="35" presetClass="entr" presetSubtype="0" fill="hold" grpId="0" nodeType="withEffect">
                                  <p:stCondLst>
                                    <p:cond delay="500"/>
                                  </p:stCondLst>
                                  <p:childTnLst>
                                    <p:set>
                                      <p:cBhvr>
                                        <p:cTn id="68" dur="1" fill="hold">
                                          <p:stCondLst>
                                            <p:cond delay="0"/>
                                          </p:stCondLst>
                                        </p:cTn>
                                        <p:tgtEl>
                                          <p:spTgt spid="15">
                                            <p:graphicEl>
                                              <a:dgm id="{B19FC4B8-D7A4-4A37-91DF-97A0C6E73AD2}"/>
                                            </p:graphicEl>
                                          </p:spTgt>
                                        </p:tgtEl>
                                        <p:attrNameLst>
                                          <p:attrName>style.visibility</p:attrName>
                                        </p:attrNameLst>
                                      </p:cBhvr>
                                      <p:to>
                                        <p:strVal val="visible"/>
                                      </p:to>
                                    </p:set>
                                    <p:animEffect transition="in" filter="fade">
                                      <p:cBhvr>
                                        <p:cTn id="69" dur="2500"/>
                                        <p:tgtEl>
                                          <p:spTgt spid="15">
                                            <p:graphicEl>
                                              <a:dgm id="{B19FC4B8-D7A4-4A37-91DF-97A0C6E73AD2}"/>
                                            </p:graphicEl>
                                          </p:spTgt>
                                        </p:tgtEl>
                                      </p:cBhvr>
                                    </p:animEffect>
                                    <p:anim calcmode="lin" valueType="num">
                                      <p:cBhvr>
                                        <p:cTn id="70" dur="2500" fill="hold"/>
                                        <p:tgtEl>
                                          <p:spTgt spid="15">
                                            <p:graphicEl>
                                              <a:dgm id="{B19FC4B8-D7A4-4A37-91DF-97A0C6E73AD2}"/>
                                            </p:graphicEl>
                                          </p:spTgt>
                                        </p:tgtEl>
                                        <p:attrNameLst>
                                          <p:attrName>style.rotation</p:attrName>
                                        </p:attrNameLst>
                                      </p:cBhvr>
                                      <p:tavLst>
                                        <p:tav tm="0">
                                          <p:val>
                                            <p:fltVal val="720"/>
                                          </p:val>
                                        </p:tav>
                                        <p:tav tm="100000">
                                          <p:val>
                                            <p:fltVal val="0"/>
                                          </p:val>
                                        </p:tav>
                                      </p:tavLst>
                                    </p:anim>
                                    <p:anim calcmode="lin" valueType="num">
                                      <p:cBhvr>
                                        <p:cTn id="71" dur="2500" fill="hold"/>
                                        <p:tgtEl>
                                          <p:spTgt spid="15">
                                            <p:graphicEl>
                                              <a:dgm id="{B19FC4B8-D7A4-4A37-91DF-97A0C6E73AD2}"/>
                                            </p:graphicEl>
                                          </p:spTgt>
                                        </p:tgtEl>
                                        <p:attrNameLst>
                                          <p:attrName>ppt_h</p:attrName>
                                        </p:attrNameLst>
                                      </p:cBhvr>
                                      <p:tavLst>
                                        <p:tav tm="0">
                                          <p:val>
                                            <p:fltVal val="0"/>
                                          </p:val>
                                        </p:tav>
                                        <p:tav tm="100000">
                                          <p:val>
                                            <p:strVal val="#ppt_h"/>
                                          </p:val>
                                        </p:tav>
                                      </p:tavLst>
                                    </p:anim>
                                    <p:anim calcmode="lin" valueType="num">
                                      <p:cBhvr>
                                        <p:cTn id="72" dur="2500" fill="hold"/>
                                        <p:tgtEl>
                                          <p:spTgt spid="15">
                                            <p:graphicEl>
                                              <a:dgm id="{B19FC4B8-D7A4-4A37-91DF-97A0C6E73AD2}"/>
                                            </p:graphicEl>
                                          </p:spTgt>
                                        </p:tgtEl>
                                        <p:attrNameLst>
                                          <p:attrName>ppt_w</p:attrName>
                                        </p:attrNameLst>
                                      </p:cBhvr>
                                      <p:tavLst>
                                        <p:tav tm="0">
                                          <p:val>
                                            <p:fltVal val="0"/>
                                          </p:val>
                                        </p:tav>
                                        <p:tav tm="100000">
                                          <p:val>
                                            <p:strVal val="#ppt_w"/>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Graphic spid="15"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48342" y="187778"/>
            <a:ext cx="11549744" cy="6379029"/>
            <a:chOff x="348342" y="187778"/>
            <a:chExt cx="11549744" cy="6379029"/>
          </a:xfrm>
        </p:grpSpPr>
        <p:sp>
          <p:nvSpPr>
            <p:cNvPr id="3" name="Rounded Rectangle 2"/>
            <p:cNvSpPr/>
            <p:nvPr/>
          </p:nvSpPr>
          <p:spPr>
            <a:xfrm>
              <a:off x="348342" y="187778"/>
              <a:ext cx="11549743" cy="6379029"/>
            </a:xfrm>
            <a:prstGeom prst="roundRect">
              <a:avLst/>
            </a:prstGeom>
            <a:noFill/>
            <a:ln w="571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 name="Straight Connector 4"/>
            <p:cNvCxnSpPr/>
            <p:nvPr/>
          </p:nvCxnSpPr>
          <p:spPr>
            <a:xfrm>
              <a:off x="348343" y="936845"/>
              <a:ext cx="11549743" cy="714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Oval Callout 15"/>
          <p:cNvSpPr/>
          <p:nvPr/>
        </p:nvSpPr>
        <p:spPr>
          <a:xfrm rot="16200000">
            <a:off x="-775922" y="3441577"/>
            <a:ext cx="4008328" cy="1759803"/>
          </a:xfrm>
          <a:prstGeom prst="wedgeEllipseCallout">
            <a:avLst>
              <a:gd name="adj1" fmla="val 2254"/>
              <a:gd name="adj2" fmla="val 223637"/>
            </a:avLst>
          </a:prstGeom>
          <a:solidFill>
            <a:schemeClr val="accent6">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ln w="6600">
                  <a:solidFill>
                    <a:srgbClr val="ED7D31"/>
                  </a:solidFill>
                  <a:prstDash val="solid"/>
                </a:ln>
                <a:solidFill>
                  <a:schemeClr val="tx1"/>
                </a:solidFill>
                <a:effectLst>
                  <a:outerShdw dist="38100" dir="2700000" algn="tl" rotWithShape="0">
                    <a:srgbClr val="ED7D31"/>
                  </a:outerShdw>
                </a:effectLst>
              </a:rPr>
              <a:t>Emily Dickinson</a:t>
            </a:r>
            <a:endParaRPr lang="en-US" sz="3200" b="1" dirty="0">
              <a:ln w="6600">
                <a:solidFill>
                  <a:srgbClr val="ED7D31"/>
                </a:solidFill>
                <a:prstDash val="solid"/>
              </a:ln>
              <a:solidFill>
                <a:schemeClr val="tx1"/>
              </a:solidFill>
              <a:effectLst>
                <a:outerShdw dist="38100" dir="2700000" algn="tl" rotWithShape="0">
                  <a:srgbClr val="ED7D31"/>
                </a:outerShdw>
              </a:effectLst>
            </a:endParaRPr>
          </a:p>
        </p:txBody>
      </p:sp>
      <p:graphicFrame>
        <p:nvGraphicFramePr>
          <p:cNvPr id="15" name="Content Placeholder 3">
            <a:hlinkClick r:id="" action="ppaction://hlinkshowjump?jump=nextslide"/>
          </p:cNvPr>
          <p:cNvGraphicFramePr>
            <a:graphicFrameLocks/>
          </p:cNvGraphicFramePr>
          <p:nvPr>
            <p:extLst>
              <p:ext uri="{D42A27DB-BD31-4B8C-83A1-F6EECF244321}">
                <p14:modId xmlns:p14="http://schemas.microsoft.com/office/powerpoint/2010/main" val="3925244476"/>
              </p:ext>
            </p:extLst>
          </p:nvPr>
        </p:nvGraphicFramePr>
        <p:xfrm>
          <a:off x="1164921" y="1008282"/>
          <a:ext cx="10183660" cy="5401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cstate="email">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040233" y="2592889"/>
            <a:ext cx="2165959" cy="2567835"/>
          </a:xfrm>
          <a:prstGeom prst="ellipse">
            <a:avLst/>
          </a:prstGeom>
          <a:ln>
            <a:noFill/>
          </a:ln>
          <a:effectLst>
            <a:softEdge rad="112500"/>
          </a:effectLst>
        </p:spPr>
      </p:pic>
      <p:sp>
        <p:nvSpPr>
          <p:cNvPr id="10" name="TextBox 9"/>
          <p:cNvSpPr txBox="1"/>
          <p:nvPr/>
        </p:nvSpPr>
        <p:spPr>
          <a:xfrm>
            <a:off x="2530479" y="239146"/>
            <a:ext cx="7761664" cy="646331"/>
          </a:xfrm>
          <a:prstGeom prst="rect">
            <a:avLst/>
          </a:prstGeom>
          <a:noFill/>
        </p:spPr>
        <p:txBody>
          <a:bodyPr wrap="square" rtlCol="0">
            <a:spAutoFit/>
          </a:bodyPr>
          <a:lstStyle/>
          <a:p>
            <a:pPr algn="ctr"/>
            <a:r>
              <a:rPr lang="en-US" sz="3600" dirty="0" smtClean="0">
                <a:solidFill>
                  <a:srgbClr val="FF0000"/>
                </a:solidFill>
              </a:rPr>
              <a:t>Romantic Poet</a:t>
            </a:r>
            <a:endParaRPr lang="en-US" sz="3600" dirty="0">
              <a:solidFill>
                <a:srgbClr val="FF0000"/>
              </a:solidFill>
            </a:endParaRPr>
          </a:p>
        </p:txBody>
      </p:sp>
    </p:spTree>
    <p:extLst>
      <p:ext uri="{BB962C8B-B14F-4D97-AF65-F5344CB8AC3E}">
        <p14:creationId xmlns:p14="http://schemas.microsoft.com/office/powerpoint/2010/main" val="73449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500"/>
                                  </p:stCondLst>
                                  <p:childTnLst>
                                    <p:set>
                                      <p:cBhvr>
                                        <p:cTn id="6" dur="1" fill="hold">
                                          <p:stCondLst>
                                            <p:cond delay="0"/>
                                          </p:stCondLst>
                                        </p:cTn>
                                        <p:tgtEl>
                                          <p:spTgt spid="15">
                                            <p:graphicEl>
                                              <a:dgm id="{DA5E2C92-3944-4BED-9FA0-2BFD49CD39C4}"/>
                                            </p:graphicEl>
                                          </p:spTgt>
                                        </p:tgtEl>
                                        <p:attrNameLst>
                                          <p:attrName>style.visibility</p:attrName>
                                        </p:attrNameLst>
                                      </p:cBhvr>
                                      <p:to>
                                        <p:strVal val="visible"/>
                                      </p:to>
                                    </p:set>
                                    <p:animEffect transition="in" filter="fade">
                                      <p:cBhvr>
                                        <p:cTn id="7" dur="2500"/>
                                        <p:tgtEl>
                                          <p:spTgt spid="15">
                                            <p:graphicEl>
                                              <a:dgm id="{DA5E2C92-3944-4BED-9FA0-2BFD49CD39C4}"/>
                                            </p:graphicEl>
                                          </p:spTgt>
                                        </p:tgtEl>
                                      </p:cBhvr>
                                    </p:animEffect>
                                    <p:anim calcmode="lin" valueType="num">
                                      <p:cBhvr>
                                        <p:cTn id="8" dur="2500" fill="hold"/>
                                        <p:tgtEl>
                                          <p:spTgt spid="15">
                                            <p:graphicEl>
                                              <a:dgm id="{DA5E2C92-3944-4BED-9FA0-2BFD49CD39C4}"/>
                                            </p:graphicEl>
                                          </p:spTgt>
                                        </p:tgtEl>
                                        <p:attrNameLst>
                                          <p:attrName>style.rotation</p:attrName>
                                        </p:attrNameLst>
                                      </p:cBhvr>
                                      <p:tavLst>
                                        <p:tav tm="0">
                                          <p:val>
                                            <p:fltVal val="720"/>
                                          </p:val>
                                        </p:tav>
                                        <p:tav tm="100000">
                                          <p:val>
                                            <p:fltVal val="0"/>
                                          </p:val>
                                        </p:tav>
                                      </p:tavLst>
                                    </p:anim>
                                    <p:anim calcmode="lin" valueType="num">
                                      <p:cBhvr>
                                        <p:cTn id="9" dur="2500" fill="hold"/>
                                        <p:tgtEl>
                                          <p:spTgt spid="15">
                                            <p:graphicEl>
                                              <a:dgm id="{DA5E2C92-3944-4BED-9FA0-2BFD49CD39C4}"/>
                                            </p:graphicEl>
                                          </p:spTgt>
                                        </p:tgtEl>
                                        <p:attrNameLst>
                                          <p:attrName>ppt_h</p:attrName>
                                        </p:attrNameLst>
                                      </p:cBhvr>
                                      <p:tavLst>
                                        <p:tav tm="0">
                                          <p:val>
                                            <p:fltVal val="0"/>
                                          </p:val>
                                        </p:tav>
                                        <p:tav tm="100000">
                                          <p:val>
                                            <p:strVal val="#ppt_h"/>
                                          </p:val>
                                        </p:tav>
                                      </p:tavLst>
                                    </p:anim>
                                    <p:anim calcmode="lin" valueType="num">
                                      <p:cBhvr>
                                        <p:cTn id="10" dur="2500" fill="hold"/>
                                        <p:tgtEl>
                                          <p:spTgt spid="15">
                                            <p:graphicEl>
                                              <a:dgm id="{DA5E2C92-3944-4BED-9FA0-2BFD49CD39C4}"/>
                                            </p:graphic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500"/>
                                  </p:stCondLst>
                                  <p:childTnLst>
                                    <p:set>
                                      <p:cBhvr>
                                        <p:cTn id="14" dur="1" fill="hold">
                                          <p:stCondLst>
                                            <p:cond delay="0"/>
                                          </p:stCondLst>
                                        </p:cTn>
                                        <p:tgtEl>
                                          <p:spTgt spid="15">
                                            <p:graphicEl>
                                              <a:dgm id="{481C4E7A-AE29-4AB1-B6BC-0585E9EA6B9D}"/>
                                            </p:graphicEl>
                                          </p:spTgt>
                                        </p:tgtEl>
                                        <p:attrNameLst>
                                          <p:attrName>style.visibility</p:attrName>
                                        </p:attrNameLst>
                                      </p:cBhvr>
                                      <p:to>
                                        <p:strVal val="visible"/>
                                      </p:to>
                                    </p:set>
                                    <p:animEffect transition="in" filter="fade">
                                      <p:cBhvr>
                                        <p:cTn id="15" dur="2500"/>
                                        <p:tgtEl>
                                          <p:spTgt spid="15">
                                            <p:graphicEl>
                                              <a:dgm id="{481C4E7A-AE29-4AB1-B6BC-0585E9EA6B9D}"/>
                                            </p:graphicEl>
                                          </p:spTgt>
                                        </p:tgtEl>
                                      </p:cBhvr>
                                    </p:animEffect>
                                    <p:anim calcmode="lin" valueType="num">
                                      <p:cBhvr>
                                        <p:cTn id="16" dur="2500" fill="hold"/>
                                        <p:tgtEl>
                                          <p:spTgt spid="15">
                                            <p:graphicEl>
                                              <a:dgm id="{481C4E7A-AE29-4AB1-B6BC-0585E9EA6B9D}"/>
                                            </p:graphicEl>
                                          </p:spTgt>
                                        </p:tgtEl>
                                        <p:attrNameLst>
                                          <p:attrName>style.rotation</p:attrName>
                                        </p:attrNameLst>
                                      </p:cBhvr>
                                      <p:tavLst>
                                        <p:tav tm="0">
                                          <p:val>
                                            <p:fltVal val="720"/>
                                          </p:val>
                                        </p:tav>
                                        <p:tav tm="100000">
                                          <p:val>
                                            <p:fltVal val="0"/>
                                          </p:val>
                                        </p:tav>
                                      </p:tavLst>
                                    </p:anim>
                                    <p:anim calcmode="lin" valueType="num">
                                      <p:cBhvr>
                                        <p:cTn id="17" dur="2500" fill="hold"/>
                                        <p:tgtEl>
                                          <p:spTgt spid="15">
                                            <p:graphicEl>
                                              <a:dgm id="{481C4E7A-AE29-4AB1-B6BC-0585E9EA6B9D}"/>
                                            </p:graphicEl>
                                          </p:spTgt>
                                        </p:tgtEl>
                                        <p:attrNameLst>
                                          <p:attrName>ppt_h</p:attrName>
                                        </p:attrNameLst>
                                      </p:cBhvr>
                                      <p:tavLst>
                                        <p:tav tm="0">
                                          <p:val>
                                            <p:fltVal val="0"/>
                                          </p:val>
                                        </p:tav>
                                        <p:tav tm="100000">
                                          <p:val>
                                            <p:strVal val="#ppt_h"/>
                                          </p:val>
                                        </p:tav>
                                      </p:tavLst>
                                    </p:anim>
                                    <p:anim calcmode="lin" valueType="num">
                                      <p:cBhvr>
                                        <p:cTn id="18" dur="2500" fill="hold"/>
                                        <p:tgtEl>
                                          <p:spTgt spid="15">
                                            <p:graphicEl>
                                              <a:dgm id="{481C4E7A-AE29-4AB1-B6BC-0585E9EA6B9D}"/>
                                            </p:graphicEl>
                                          </p:spTgt>
                                        </p:tgtEl>
                                        <p:attrNameLst>
                                          <p:attrName>ppt_w</p:attrName>
                                        </p:attrNameLst>
                                      </p:cBhvr>
                                      <p:tavLst>
                                        <p:tav tm="0">
                                          <p:val>
                                            <p:fltVal val="0"/>
                                          </p:val>
                                        </p:tav>
                                        <p:tav tm="100000">
                                          <p:val>
                                            <p:strVal val="#ppt_w"/>
                                          </p:val>
                                        </p:tav>
                                      </p:tavLst>
                                    </p:anim>
                                  </p:childTnLst>
                                </p:cTn>
                              </p:par>
                              <p:par>
                                <p:cTn id="19" presetID="35" presetClass="entr" presetSubtype="0" fill="hold" grpId="0" nodeType="withEffect">
                                  <p:stCondLst>
                                    <p:cond delay="500"/>
                                  </p:stCondLst>
                                  <p:childTnLst>
                                    <p:set>
                                      <p:cBhvr>
                                        <p:cTn id="20" dur="1" fill="hold">
                                          <p:stCondLst>
                                            <p:cond delay="0"/>
                                          </p:stCondLst>
                                        </p:cTn>
                                        <p:tgtEl>
                                          <p:spTgt spid="15">
                                            <p:graphicEl>
                                              <a:dgm id="{68EF55E0-0392-4F95-B24E-22C1BC59E70A}"/>
                                            </p:graphicEl>
                                          </p:spTgt>
                                        </p:tgtEl>
                                        <p:attrNameLst>
                                          <p:attrName>style.visibility</p:attrName>
                                        </p:attrNameLst>
                                      </p:cBhvr>
                                      <p:to>
                                        <p:strVal val="visible"/>
                                      </p:to>
                                    </p:set>
                                    <p:animEffect transition="in" filter="fade">
                                      <p:cBhvr>
                                        <p:cTn id="21" dur="2500"/>
                                        <p:tgtEl>
                                          <p:spTgt spid="15">
                                            <p:graphicEl>
                                              <a:dgm id="{68EF55E0-0392-4F95-B24E-22C1BC59E70A}"/>
                                            </p:graphicEl>
                                          </p:spTgt>
                                        </p:tgtEl>
                                      </p:cBhvr>
                                    </p:animEffect>
                                    <p:anim calcmode="lin" valueType="num">
                                      <p:cBhvr>
                                        <p:cTn id="22" dur="2500" fill="hold"/>
                                        <p:tgtEl>
                                          <p:spTgt spid="15">
                                            <p:graphicEl>
                                              <a:dgm id="{68EF55E0-0392-4F95-B24E-22C1BC59E70A}"/>
                                            </p:graphicEl>
                                          </p:spTgt>
                                        </p:tgtEl>
                                        <p:attrNameLst>
                                          <p:attrName>style.rotation</p:attrName>
                                        </p:attrNameLst>
                                      </p:cBhvr>
                                      <p:tavLst>
                                        <p:tav tm="0">
                                          <p:val>
                                            <p:fltVal val="720"/>
                                          </p:val>
                                        </p:tav>
                                        <p:tav tm="100000">
                                          <p:val>
                                            <p:fltVal val="0"/>
                                          </p:val>
                                        </p:tav>
                                      </p:tavLst>
                                    </p:anim>
                                    <p:anim calcmode="lin" valueType="num">
                                      <p:cBhvr>
                                        <p:cTn id="23" dur="2500" fill="hold"/>
                                        <p:tgtEl>
                                          <p:spTgt spid="15">
                                            <p:graphicEl>
                                              <a:dgm id="{68EF55E0-0392-4F95-B24E-22C1BC59E70A}"/>
                                            </p:graphicEl>
                                          </p:spTgt>
                                        </p:tgtEl>
                                        <p:attrNameLst>
                                          <p:attrName>ppt_h</p:attrName>
                                        </p:attrNameLst>
                                      </p:cBhvr>
                                      <p:tavLst>
                                        <p:tav tm="0">
                                          <p:val>
                                            <p:fltVal val="0"/>
                                          </p:val>
                                        </p:tav>
                                        <p:tav tm="100000">
                                          <p:val>
                                            <p:strVal val="#ppt_h"/>
                                          </p:val>
                                        </p:tav>
                                      </p:tavLst>
                                    </p:anim>
                                    <p:anim calcmode="lin" valueType="num">
                                      <p:cBhvr>
                                        <p:cTn id="24" dur="2500" fill="hold"/>
                                        <p:tgtEl>
                                          <p:spTgt spid="15">
                                            <p:graphicEl>
                                              <a:dgm id="{68EF55E0-0392-4F95-B24E-22C1BC59E70A}"/>
                                            </p:graphicEl>
                                          </p:spTgt>
                                        </p:tgtEl>
                                        <p:attrNameLst>
                                          <p:attrName>ppt_w</p:attrName>
                                        </p:attrNameLst>
                                      </p:cBhvr>
                                      <p:tavLst>
                                        <p:tav tm="0">
                                          <p:val>
                                            <p:fltVal val="0"/>
                                          </p:val>
                                        </p:tav>
                                        <p:tav tm="100000">
                                          <p:val>
                                            <p:strVal val="#ppt_w"/>
                                          </p:val>
                                        </p:tav>
                                      </p:tavLst>
                                    </p:anim>
                                  </p:childTnLst>
                                </p:cTn>
                              </p:par>
                            </p:childTnLst>
                          </p:cTn>
                        </p:par>
                      </p:childTnLst>
                    </p:cTn>
                  </p:par>
                  <p:par>
                    <p:cTn id="25" fill="hold">
                      <p:stCondLst>
                        <p:cond delay="indefinite"/>
                      </p:stCondLst>
                      <p:childTnLst>
                        <p:par>
                          <p:cTn id="26" fill="hold">
                            <p:stCondLst>
                              <p:cond delay="0"/>
                            </p:stCondLst>
                            <p:childTnLst>
                              <p:par>
                                <p:cTn id="27" presetID="35" presetClass="entr" presetSubtype="0" fill="hold" grpId="0" nodeType="clickEffect">
                                  <p:stCondLst>
                                    <p:cond delay="500"/>
                                  </p:stCondLst>
                                  <p:childTnLst>
                                    <p:set>
                                      <p:cBhvr>
                                        <p:cTn id="28" dur="1" fill="hold">
                                          <p:stCondLst>
                                            <p:cond delay="0"/>
                                          </p:stCondLst>
                                        </p:cTn>
                                        <p:tgtEl>
                                          <p:spTgt spid="15">
                                            <p:graphicEl>
                                              <a:dgm id="{633924A2-02F1-4B27-981F-307610802401}"/>
                                            </p:graphicEl>
                                          </p:spTgt>
                                        </p:tgtEl>
                                        <p:attrNameLst>
                                          <p:attrName>style.visibility</p:attrName>
                                        </p:attrNameLst>
                                      </p:cBhvr>
                                      <p:to>
                                        <p:strVal val="visible"/>
                                      </p:to>
                                    </p:set>
                                    <p:animEffect transition="in" filter="fade">
                                      <p:cBhvr>
                                        <p:cTn id="29" dur="2500"/>
                                        <p:tgtEl>
                                          <p:spTgt spid="15">
                                            <p:graphicEl>
                                              <a:dgm id="{633924A2-02F1-4B27-981F-307610802401}"/>
                                            </p:graphicEl>
                                          </p:spTgt>
                                        </p:tgtEl>
                                      </p:cBhvr>
                                    </p:animEffect>
                                    <p:anim calcmode="lin" valueType="num">
                                      <p:cBhvr>
                                        <p:cTn id="30" dur="2500" fill="hold"/>
                                        <p:tgtEl>
                                          <p:spTgt spid="15">
                                            <p:graphicEl>
                                              <a:dgm id="{633924A2-02F1-4B27-981F-307610802401}"/>
                                            </p:graphicEl>
                                          </p:spTgt>
                                        </p:tgtEl>
                                        <p:attrNameLst>
                                          <p:attrName>style.rotation</p:attrName>
                                        </p:attrNameLst>
                                      </p:cBhvr>
                                      <p:tavLst>
                                        <p:tav tm="0">
                                          <p:val>
                                            <p:fltVal val="720"/>
                                          </p:val>
                                        </p:tav>
                                        <p:tav tm="100000">
                                          <p:val>
                                            <p:fltVal val="0"/>
                                          </p:val>
                                        </p:tav>
                                      </p:tavLst>
                                    </p:anim>
                                    <p:anim calcmode="lin" valueType="num">
                                      <p:cBhvr>
                                        <p:cTn id="31" dur="2500" fill="hold"/>
                                        <p:tgtEl>
                                          <p:spTgt spid="15">
                                            <p:graphicEl>
                                              <a:dgm id="{633924A2-02F1-4B27-981F-307610802401}"/>
                                            </p:graphicEl>
                                          </p:spTgt>
                                        </p:tgtEl>
                                        <p:attrNameLst>
                                          <p:attrName>ppt_h</p:attrName>
                                        </p:attrNameLst>
                                      </p:cBhvr>
                                      <p:tavLst>
                                        <p:tav tm="0">
                                          <p:val>
                                            <p:fltVal val="0"/>
                                          </p:val>
                                        </p:tav>
                                        <p:tav tm="100000">
                                          <p:val>
                                            <p:strVal val="#ppt_h"/>
                                          </p:val>
                                        </p:tav>
                                      </p:tavLst>
                                    </p:anim>
                                    <p:anim calcmode="lin" valueType="num">
                                      <p:cBhvr>
                                        <p:cTn id="32" dur="2500" fill="hold"/>
                                        <p:tgtEl>
                                          <p:spTgt spid="15">
                                            <p:graphicEl>
                                              <a:dgm id="{633924A2-02F1-4B27-981F-307610802401}"/>
                                            </p:graphicEl>
                                          </p:spTgt>
                                        </p:tgtEl>
                                        <p:attrNameLst>
                                          <p:attrName>ppt_w</p:attrName>
                                        </p:attrNameLst>
                                      </p:cBhvr>
                                      <p:tavLst>
                                        <p:tav tm="0">
                                          <p:val>
                                            <p:fltVal val="0"/>
                                          </p:val>
                                        </p:tav>
                                        <p:tav tm="100000">
                                          <p:val>
                                            <p:strVal val="#ppt_w"/>
                                          </p:val>
                                        </p:tav>
                                      </p:tavLst>
                                    </p:anim>
                                  </p:childTnLst>
                                </p:cTn>
                              </p:par>
                              <p:par>
                                <p:cTn id="33" presetID="35" presetClass="entr" presetSubtype="0" fill="hold" grpId="0" nodeType="withEffect">
                                  <p:stCondLst>
                                    <p:cond delay="500"/>
                                  </p:stCondLst>
                                  <p:childTnLst>
                                    <p:set>
                                      <p:cBhvr>
                                        <p:cTn id="34" dur="1" fill="hold">
                                          <p:stCondLst>
                                            <p:cond delay="0"/>
                                          </p:stCondLst>
                                        </p:cTn>
                                        <p:tgtEl>
                                          <p:spTgt spid="15">
                                            <p:graphicEl>
                                              <a:dgm id="{CF57125D-5C0F-4D21-8668-3E4455549942}"/>
                                            </p:graphicEl>
                                          </p:spTgt>
                                        </p:tgtEl>
                                        <p:attrNameLst>
                                          <p:attrName>style.visibility</p:attrName>
                                        </p:attrNameLst>
                                      </p:cBhvr>
                                      <p:to>
                                        <p:strVal val="visible"/>
                                      </p:to>
                                    </p:set>
                                    <p:animEffect transition="in" filter="fade">
                                      <p:cBhvr>
                                        <p:cTn id="35" dur="2500"/>
                                        <p:tgtEl>
                                          <p:spTgt spid="15">
                                            <p:graphicEl>
                                              <a:dgm id="{CF57125D-5C0F-4D21-8668-3E4455549942}"/>
                                            </p:graphicEl>
                                          </p:spTgt>
                                        </p:tgtEl>
                                      </p:cBhvr>
                                    </p:animEffect>
                                    <p:anim calcmode="lin" valueType="num">
                                      <p:cBhvr>
                                        <p:cTn id="36" dur="2500" fill="hold"/>
                                        <p:tgtEl>
                                          <p:spTgt spid="15">
                                            <p:graphicEl>
                                              <a:dgm id="{CF57125D-5C0F-4D21-8668-3E4455549942}"/>
                                            </p:graphicEl>
                                          </p:spTgt>
                                        </p:tgtEl>
                                        <p:attrNameLst>
                                          <p:attrName>style.rotation</p:attrName>
                                        </p:attrNameLst>
                                      </p:cBhvr>
                                      <p:tavLst>
                                        <p:tav tm="0">
                                          <p:val>
                                            <p:fltVal val="720"/>
                                          </p:val>
                                        </p:tav>
                                        <p:tav tm="100000">
                                          <p:val>
                                            <p:fltVal val="0"/>
                                          </p:val>
                                        </p:tav>
                                      </p:tavLst>
                                    </p:anim>
                                    <p:anim calcmode="lin" valueType="num">
                                      <p:cBhvr>
                                        <p:cTn id="37" dur="2500" fill="hold"/>
                                        <p:tgtEl>
                                          <p:spTgt spid="15">
                                            <p:graphicEl>
                                              <a:dgm id="{CF57125D-5C0F-4D21-8668-3E4455549942}"/>
                                            </p:graphicEl>
                                          </p:spTgt>
                                        </p:tgtEl>
                                        <p:attrNameLst>
                                          <p:attrName>ppt_h</p:attrName>
                                        </p:attrNameLst>
                                      </p:cBhvr>
                                      <p:tavLst>
                                        <p:tav tm="0">
                                          <p:val>
                                            <p:fltVal val="0"/>
                                          </p:val>
                                        </p:tav>
                                        <p:tav tm="100000">
                                          <p:val>
                                            <p:strVal val="#ppt_h"/>
                                          </p:val>
                                        </p:tav>
                                      </p:tavLst>
                                    </p:anim>
                                    <p:anim calcmode="lin" valueType="num">
                                      <p:cBhvr>
                                        <p:cTn id="38" dur="2500" fill="hold"/>
                                        <p:tgtEl>
                                          <p:spTgt spid="15">
                                            <p:graphicEl>
                                              <a:dgm id="{CF57125D-5C0F-4D21-8668-3E4455549942}"/>
                                            </p:graphicEl>
                                          </p:spTgt>
                                        </p:tgtEl>
                                        <p:attrNameLst>
                                          <p:attrName>ppt_w</p:attrName>
                                        </p:attrNameLst>
                                      </p:cBhvr>
                                      <p:tavLst>
                                        <p:tav tm="0">
                                          <p:val>
                                            <p:fltVal val="0"/>
                                          </p:val>
                                        </p:tav>
                                        <p:tav tm="100000">
                                          <p:val>
                                            <p:strVal val="#ppt_w"/>
                                          </p:val>
                                        </p:tav>
                                      </p:tavLst>
                                    </p:anim>
                                  </p:childTnLst>
                                </p:cTn>
                              </p:par>
                            </p:childTnLst>
                          </p:cTn>
                        </p:par>
                      </p:childTnLst>
                    </p:cTn>
                  </p:par>
                  <p:par>
                    <p:cTn id="39" fill="hold">
                      <p:stCondLst>
                        <p:cond delay="indefinite"/>
                      </p:stCondLst>
                      <p:childTnLst>
                        <p:par>
                          <p:cTn id="40" fill="hold">
                            <p:stCondLst>
                              <p:cond delay="0"/>
                            </p:stCondLst>
                            <p:childTnLst>
                              <p:par>
                                <p:cTn id="41" presetID="35" presetClass="entr" presetSubtype="0" fill="hold" grpId="0" nodeType="clickEffect">
                                  <p:stCondLst>
                                    <p:cond delay="500"/>
                                  </p:stCondLst>
                                  <p:childTnLst>
                                    <p:set>
                                      <p:cBhvr>
                                        <p:cTn id="42" dur="1" fill="hold">
                                          <p:stCondLst>
                                            <p:cond delay="0"/>
                                          </p:stCondLst>
                                        </p:cTn>
                                        <p:tgtEl>
                                          <p:spTgt spid="15">
                                            <p:graphicEl>
                                              <a:dgm id="{BD29C62D-490E-4350-88B8-575BAEA2A256}"/>
                                            </p:graphicEl>
                                          </p:spTgt>
                                        </p:tgtEl>
                                        <p:attrNameLst>
                                          <p:attrName>style.visibility</p:attrName>
                                        </p:attrNameLst>
                                      </p:cBhvr>
                                      <p:to>
                                        <p:strVal val="visible"/>
                                      </p:to>
                                    </p:set>
                                    <p:animEffect transition="in" filter="fade">
                                      <p:cBhvr>
                                        <p:cTn id="43" dur="2500"/>
                                        <p:tgtEl>
                                          <p:spTgt spid="15">
                                            <p:graphicEl>
                                              <a:dgm id="{BD29C62D-490E-4350-88B8-575BAEA2A256}"/>
                                            </p:graphicEl>
                                          </p:spTgt>
                                        </p:tgtEl>
                                      </p:cBhvr>
                                    </p:animEffect>
                                    <p:anim calcmode="lin" valueType="num">
                                      <p:cBhvr>
                                        <p:cTn id="44" dur="2500" fill="hold"/>
                                        <p:tgtEl>
                                          <p:spTgt spid="15">
                                            <p:graphicEl>
                                              <a:dgm id="{BD29C62D-490E-4350-88B8-575BAEA2A256}"/>
                                            </p:graphicEl>
                                          </p:spTgt>
                                        </p:tgtEl>
                                        <p:attrNameLst>
                                          <p:attrName>style.rotation</p:attrName>
                                        </p:attrNameLst>
                                      </p:cBhvr>
                                      <p:tavLst>
                                        <p:tav tm="0">
                                          <p:val>
                                            <p:fltVal val="720"/>
                                          </p:val>
                                        </p:tav>
                                        <p:tav tm="100000">
                                          <p:val>
                                            <p:fltVal val="0"/>
                                          </p:val>
                                        </p:tav>
                                      </p:tavLst>
                                    </p:anim>
                                    <p:anim calcmode="lin" valueType="num">
                                      <p:cBhvr>
                                        <p:cTn id="45" dur="2500" fill="hold"/>
                                        <p:tgtEl>
                                          <p:spTgt spid="15">
                                            <p:graphicEl>
                                              <a:dgm id="{BD29C62D-490E-4350-88B8-575BAEA2A256}"/>
                                            </p:graphicEl>
                                          </p:spTgt>
                                        </p:tgtEl>
                                        <p:attrNameLst>
                                          <p:attrName>ppt_h</p:attrName>
                                        </p:attrNameLst>
                                      </p:cBhvr>
                                      <p:tavLst>
                                        <p:tav tm="0">
                                          <p:val>
                                            <p:fltVal val="0"/>
                                          </p:val>
                                        </p:tav>
                                        <p:tav tm="100000">
                                          <p:val>
                                            <p:strVal val="#ppt_h"/>
                                          </p:val>
                                        </p:tav>
                                      </p:tavLst>
                                    </p:anim>
                                    <p:anim calcmode="lin" valueType="num">
                                      <p:cBhvr>
                                        <p:cTn id="46" dur="2500" fill="hold"/>
                                        <p:tgtEl>
                                          <p:spTgt spid="15">
                                            <p:graphicEl>
                                              <a:dgm id="{BD29C62D-490E-4350-88B8-575BAEA2A256}"/>
                                            </p:graphicEl>
                                          </p:spTgt>
                                        </p:tgtEl>
                                        <p:attrNameLst>
                                          <p:attrName>ppt_w</p:attrName>
                                        </p:attrNameLst>
                                      </p:cBhvr>
                                      <p:tavLst>
                                        <p:tav tm="0">
                                          <p:val>
                                            <p:fltVal val="0"/>
                                          </p:val>
                                        </p:tav>
                                        <p:tav tm="100000">
                                          <p:val>
                                            <p:strVal val="#ppt_w"/>
                                          </p:val>
                                        </p:tav>
                                      </p:tavLst>
                                    </p:anim>
                                  </p:childTnLst>
                                </p:cTn>
                              </p:par>
                              <p:par>
                                <p:cTn id="47" presetID="35" presetClass="entr" presetSubtype="0" fill="hold" grpId="0" nodeType="withEffect">
                                  <p:stCondLst>
                                    <p:cond delay="500"/>
                                  </p:stCondLst>
                                  <p:childTnLst>
                                    <p:set>
                                      <p:cBhvr>
                                        <p:cTn id="48" dur="1" fill="hold">
                                          <p:stCondLst>
                                            <p:cond delay="0"/>
                                          </p:stCondLst>
                                        </p:cTn>
                                        <p:tgtEl>
                                          <p:spTgt spid="15">
                                            <p:graphicEl>
                                              <a:dgm id="{24857F54-C598-4ADE-9E12-44A26B59A43F}"/>
                                            </p:graphicEl>
                                          </p:spTgt>
                                        </p:tgtEl>
                                        <p:attrNameLst>
                                          <p:attrName>style.visibility</p:attrName>
                                        </p:attrNameLst>
                                      </p:cBhvr>
                                      <p:to>
                                        <p:strVal val="visible"/>
                                      </p:to>
                                    </p:set>
                                    <p:animEffect transition="in" filter="fade">
                                      <p:cBhvr>
                                        <p:cTn id="49" dur="2500"/>
                                        <p:tgtEl>
                                          <p:spTgt spid="15">
                                            <p:graphicEl>
                                              <a:dgm id="{24857F54-C598-4ADE-9E12-44A26B59A43F}"/>
                                            </p:graphicEl>
                                          </p:spTgt>
                                        </p:tgtEl>
                                      </p:cBhvr>
                                    </p:animEffect>
                                    <p:anim calcmode="lin" valueType="num">
                                      <p:cBhvr>
                                        <p:cTn id="50" dur="2500" fill="hold"/>
                                        <p:tgtEl>
                                          <p:spTgt spid="15">
                                            <p:graphicEl>
                                              <a:dgm id="{24857F54-C598-4ADE-9E12-44A26B59A43F}"/>
                                            </p:graphicEl>
                                          </p:spTgt>
                                        </p:tgtEl>
                                        <p:attrNameLst>
                                          <p:attrName>style.rotation</p:attrName>
                                        </p:attrNameLst>
                                      </p:cBhvr>
                                      <p:tavLst>
                                        <p:tav tm="0">
                                          <p:val>
                                            <p:fltVal val="720"/>
                                          </p:val>
                                        </p:tav>
                                        <p:tav tm="100000">
                                          <p:val>
                                            <p:fltVal val="0"/>
                                          </p:val>
                                        </p:tav>
                                      </p:tavLst>
                                    </p:anim>
                                    <p:anim calcmode="lin" valueType="num">
                                      <p:cBhvr>
                                        <p:cTn id="51" dur="2500" fill="hold"/>
                                        <p:tgtEl>
                                          <p:spTgt spid="15">
                                            <p:graphicEl>
                                              <a:dgm id="{24857F54-C598-4ADE-9E12-44A26B59A43F}"/>
                                            </p:graphicEl>
                                          </p:spTgt>
                                        </p:tgtEl>
                                        <p:attrNameLst>
                                          <p:attrName>ppt_h</p:attrName>
                                        </p:attrNameLst>
                                      </p:cBhvr>
                                      <p:tavLst>
                                        <p:tav tm="0">
                                          <p:val>
                                            <p:fltVal val="0"/>
                                          </p:val>
                                        </p:tav>
                                        <p:tav tm="100000">
                                          <p:val>
                                            <p:strVal val="#ppt_h"/>
                                          </p:val>
                                        </p:tav>
                                      </p:tavLst>
                                    </p:anim>
                                    <p:anim calcmode="lin" valueType="num">
                                      <p:cBhvr>
                                        <p:cTn id="52" dur="2500" fill="hold"/>
                                        <p:tgtEl>
                                          <p:spTgt spid="15">
                                            <p:graphicEl>
                                              <a:dgm id="{24857F54-C598-4ADE-9E12-44A26B59A43F}"/>
                                            </p:graphicEl>
                                          </p:spTgt>
                                        </p:tgtEl>
                                        <p:attrNameLst>
                                          <p:attrName>ppt_w</p:attrName>
                                        </p:attrNameLst>
                                      </p:cBhvr>
                                      <p:tavLst>
                                        <p:tav tm="0">
                                          <p:val>
                                            <p:fltVal val="0"/>
                                          </p:val>
                                        </p:tav>
                                        <p:tav tm="100000">
                                          <p:val>
                                            <p:strVal val="#ppt_w"/>
                                          </p:val>
                                        </p:tav>
                                      </p:tavLst>
                                    </p:anim>
                                  </p:childTnLst>
                                </p:cTn>
                              </p:par>
                            </p:childTnLst>
                          </p:cTn>
                        </p:par>
                      </p:childTnLst>
                    </p:cTn>
                  </p:par>
                  <p:par>
                    <p:cTn id="53" fill="hold">
                      <p:stCondLst>
                        <p:cond delay="indefinite"/>
                      </p:stCondLst>
                      <p:childTnLst>
                        <p:par>
                          <p:cTn id="54" fill="hold">
                            <p:stCondLst>
                              <p:cond delay="0"/>
                            </p:stCondLst>
                            <p:childTnLst>
                              <p:par>
                                <p:cTn id="55" presetID="35" presetClass="entr" presetSubtype="0" fill="hold" grpId="0" nodeType="clickEffect">
                                  <p:stCondLst>
                                    <p:cond delay="500"/>
                                  </p:stCondLst>
                                  <p:childTnLst>
                                    <p:set>
                                      <p:cBhvr>
                                        <p:cTn id="56" dur="1" fill="hold">
                                          <p:stCondLst>
                                            <p:cond delay="0"/>
                                          </p:stCondLst>
                                        </p:cTn>
                                        <p:tgtEl>
                                          <p:spTgt spid="15">
                                            <p:graphicEl>
                                              <a:dgm id="{9F55018F-2B39-4111-BAAC-51A085B7903C}"/>
                                            </p:graphicEl>
                                          </p:spTgt>
                                        </p:tgtEl>
                                        <p:attrNameLst>
                                          <p:attrName>style.visibility</p:attrName>
                                        </p:attrNameLst>
                                      </p:cBhvr>
                                      <p:to>
                                        <p:strVal val="visible"/>
                                      </p:to>
                                    </p:set>
                                    <p:animEffect transition="in" filter="fade">
                                      <p:cBhvr>
                                        <p:cTn id="57" dur="2500"/>
                                        <p:tgtEl>
                                          <p:spTgt spid="15">
                                            <p:graphicEl>
                                              <a:dgm id="{9F55018F-2B39-4111-BAAC-51A085B7903C}"/>
                                            </p:graphicEl>
                                          </p:spTgt>
                                        </p:tgtEl>
                                      </p:cBhvr>
                                    </p:animEffect>
                                    <p:anim calcmode="lin" valueType="num">
                                      <p:cBhvr>
                                        <p:cTn id="58" dur="2500" fill="hold"/>
                                        <p:tgtEl>
                                          <p:spTgt spid="15">
                                            <p:graphicEl>
                                              <a:dgm id="{9F55018F-2B39-4111-BAAC-51A085B7903C}"/>
                                            </p:graphicEl>
                                          </p:spTgt>
                                        </p:tgtEl>
                                        <p:attrNameLst>
                                          <p:attrName>style.rotation</p:attrName>
                                        </p:attrNameLst>
                                      </p:cBhvr>
                                      <p:tavLst>
                                        <p:tav tm="0">
                                          <p:val>
                                            <p:fltVal val="720"/>
                                          </p:val>
                                        </p:tav>
                                        <p:tav tm="100000">
                                          <p:val>
                                            <p:fltVal val="0"/>
                                          </p:val>
                                        </p:tav>
                                      </p:tavLst>
                                    </p:anim>
                                    <p:anim calcmode="lin" valueType="num">
                                      <p:cBhvr>
                                        <p:cTn id="59" dur="2500" fill="hold"/>
                                        <p:tgtEl>
                                          <p:spTgt spid="15">
                                            <p:graphicEl>
                                              <a:dgm id="{9F55018F-2B39-4111-BAAC-51A085B7903C}"/>
                                            </p:graphicEl>
                                          </p:spTgt>
                                        </p:tgtEl>
                                        <p:attrNameLst>
                                          <p:attrName>ppt_h</p:attrName>
                                        </p:attrNameLst>
                                      </p:cBhvr>
                                      <p:tavLst>
                                        <p:tav tm="0">
                                          <p:val>
                                            <p:fltVal val="0"/>
                                          </p:val>
                                        </p:tav>
                                        <p:tav tm="100000">
                                          <p:val>
                                            <p:strVal val="#ppt_h"/>
                                          </p:val>
                                        </p:tav>
                                      </p:tavLst>
                                    </p:anim>
                                    <p:anim calcmode="lin" valueType="num">
                                      <p:cBhvr>
                                        <p:cTn id="60" dur="2500" fill="hold"/>
                                        <p:tgtEl>
                                          <p:spTgt spid="15">
                                            <p:graphicEl>
                                              <a:dgm id="{9F55018F-2B39-4111-BAAC-51A085B7903C}"/>
                                            </p:graphicEl>
                                          </p:spTgt>
                                        </p:tgtEl>
                                        <p:attrNameLst>
                                          <p:attrName>ppt_w</p:attrName>
                                        </p:attrNameLst>
                                      </p:cBhvr>
                                      <p:tavLst>
                                        <p:tav tm="0">
                                          <p:val>
                                            <p:fltVal val="0"/>
                                          </p:val>
                                        </p:tav>
                                        <p:tav tm="100000">
                                          <p:val>
                                            <p:strVal val="#ppt_w"/>
                                          </p:val>
                                        </p:tav>
                                      </p:tavLst>
                                    </p:anim>
                                  </p:childTnLst>
                                </p:cTn>
                              </p:par>
                              <p:par>
                                <p:cTn id="61" presetID="35" presetClass="entr" presetSubtype="0" fill="hold" grpId="0" nodeType="withEffect">
                                  <p:stCondLst>
                                    <p:cond delay="500"/>
                                  </p:stCondLst>
                                  <p:childTnLst>
                                    <p:set>
                                      <p:cBhvr>
                                        <p:cTn id="62" dur="1" fill="hold">
                                          <p:stCondLst>
                                            <p:cond delay="0"/>
                                          </p:stCondLst>
                                        </p:cTn>
                                        <p:tgtEl>
                                          <p:spTgt spid="15">
                                            <p:graphicEl>
                                              <a:dgm id="{D1E8BA97-B16B-4194-9C68-F18E151DF2AA}"/>
                                            </p:graphicEl>
                                          </p:spTgt>
                                        </p:tgtEl>
                                        <p:attrNameLst>
                                          <p:attrName>style.visibility</p:attrName>
                                        </p:attrNameLst>
                                      </p:cBhvr>
                                      <p:to>
                                        <p:strVal val="visible"/>
                                      </p:to>
                                    </p:set>
                                    <p:animEffect transition="in" filter="fade">
                                      <p:cBhvr>
                                        <p:cTn id="63" dur="2500"/>
                                        <p:tgtEl>
                                          <p:spTgt spid="15">
                                            <p:graphicEl>
                                              <a:dgm id="{D1E8BA97-B16B-4194-9C68-F18E151DF2AA}"/>
                                            </p:graphicEl>
                                          </p:spTgt>
                                        </p:tgtEl>
                                      </p:cBhvr>
                                    </p:animEffect>
                                    <p:anim calcmode="lin" valueType="num">
                                      <p:cBhvr>
                                        <p:cTn id="64" dur="2500" fill="hold"/>
                                        <p:tgtEl>
                                          <p:spTgt spid="15">
                                            <p:graphicEl>
                                              <a:dgm id="{D1E8BA97-B16B-4194-9C68-F18E151DF2AA}"/>
                                            </p:graphicEl>
                                          </p:spTgt>
                                        </p:tgtEl>
                                        <p:attrNameLst>
                                          <p:attrName>style.rotation</p:attrName>
                                        </p:attrNameLst>
                                      </p:cBhvr>
                                      <p:tavLst>
                                        <p:tav tm="0">
                                          <p:val>
                                            <p:fltVal val="720"/>
                                          </p:val>
                                        </p:tav>
                                        <p:tav tm="100000">
                                          <p:val>
                                            <p:fltVal val="0"/>
                                          </p:val>
                                        </p:tav>
                                      </p:tavLst>
                                    </p:anim>
                                    <p:anim calcmode="lin" valueType="num">
                                      <p:cBhvr>
                                        <p:cTn id="65" dur="2500" fill="hold"/>
                                        <p:tgtEl>
                                          <p:spTgt spid="15">
                                            <p:graphicEl>
                                              <a:dgm id="{D1E8BA97-B16B-4194-9C68-F18E151DF2AA}"/>
                                            </p:graphicEl>
                                          </p:spTgt>
                                        </p:tgtEl>
                                        <p:attrNameLst>
                                          <p:attrName>ppt_h</p:attrName>
                                        </p:attrNameLst>
                                      </p:cBhvr>
                                      <p:tavLst>
                                        <p:tav tm="0">
                                          <p:val>
                                            <p:fltVal val="0"/>
                                          </p:val>
                                        </p:tav>
                                        <p:tav tm="100000">
                                          <p:val>
                                            <p:strVal val="#ppt_h"/>
                                          </p:val>
                                        </p:tav>
                                      </p:tavLst>
                                    </p:anim>
                                    <p:anim calcmode="lin" valueType="num">
                                      <p:cBhvr>
                                        <p:cTn id="66" dur="2500" fill="hold"/>
                                        <p:tgtEl>
                                          <p:spTgt spid="15">
                                            <p:graphicEl>
                                              <a:dgm id="{D1E8BA97-B16B-4194-9C68-F18E151DF2AA}"/>
                                            </p:graphicEl>
                                          </p:spTgt>
                                        </p:tgtEl>
                                        <p:attrNameLst>
                                          <p:attrName>ppt_w</p:attrName>
                                        </p:attrNameLst>
                                      </p:cBhvr>
                                      <p:tavLst>
                                        <p:tav tm="0">
                                          <p:val>
                                            <p:fltVal val="0"/>
                                          </p:val>
                                        </p:tav>
                                        <p:tav tm="100000">
                                          <p:val>
                                            <p:strVal val="#ppt_w"/>
                                          </p:val>
                                        </p:tav>
                                      </p:tavLst>
                                    </p:anim>
                                  </p:childTnLst>
                                </p:cTn>
                              </p:par>
                              <p:par>
                                <p:cTn id="67" presetID="35" presetClass="entr" presetSubtype="0" fill="hold" grpId="0" nodeType="withEffect">
                                  <p:stCondLst>
                                    <p:cond delay="500"/>
                                  </p:stCondLst>
                                  <p:childTnLst>
                                    <p:set>
                                      <p:cBhvr>
                                        <p:cTn id="68" dur="1" fill="hold">
                                          <p:stCondLst>
                                            <p:cond delay="0"/>
                                          </p:stCondLst>
                                        </p:cTn>
                                        <p:tgtEl>
                                          <p:spTgt spid="15">
                                            <p:graphicEl>
                                              <a:dgm id="{B19FC4B8-D7A4-4A37-91DF-97A0C6E73AD2}"/>
                                            </p:graphicEl>
                                          </p:spTgt>
                                        </p:tgtEl>
                                        <p:attrNameLst>
                                          <p:attrName>style.visibility</p:attrName>
                                        </p:attrNameLst>
                                      </p:cBhvr>
                                      <p:to>
                                        <p:strVal val="visible"/>
                                      </p:to>
                                    </p:set>
                                    <p:animEffect transition="in" filter="fade">
                                      <p:cBhvr>
                                        <p:cTn id="69" dur="2500"/>
                                        <p:tgtEl>
                                          <p:spTgt spid="15">
                                            <p:graphicEl>
                                              <a:dgm id="{B19FC4B8-D7A4-4A37-91DF-97A0C6E73AD2}"/>
                                            </p:graphicEl>
                                          </p:spTgt>
                                        </p:tgtEl>
                                      </p:cBhvr>
                                    </p:animEffect>
                                    <p:anim calcmode="lin" valueType="num">
                                      <p:cBhvr>
                                        <p:cTn id="70" dur="2500" fill="hold"/>
                                        <p:tgtEl>
                                          <p:spTgt spid="15">
                                            <p:graphicEl>
                                              <a:dgm id="{B19FC4B8-D7A4-4A37-91DF-97A0C6E73AD2}"/>
                                            </p:graphicEl>
                                          </p:spTgt>
                                        </p:tgtEl>
                                        <p:attrNameLst>
                                          <p:attrName>style.rotation</p:attrName>
                                        </p:attrNameLst>
                                      </p:cBhvr>
                                      <p:tavLst>
                                        <p:tav tm="0">
                                          <p:val>
                                            <p:fltVal val="720"/>
                                          </p:val>
                                        </p:tav>
                                        <p:tav tm="100000">
                                          <p:val>
                                            <p:fltVal val="0"/>
                                          </p:val>
                                        </p:tav>
                                      </p:tavLst>
                                    </p:anim>
                                    <p:anim calcmode="lin" valueType="num">
                                      <p:cBhvr>
                                        <p:cTn id="71" dur="2500" fill="hold"/>
                                        <p:tgtEl>
                                          <p:spTgt spid="15">
                                            <p:graphicEl>
                                              <a:dgm id="{B19FC4B8-D7A4-4A37-91DF-97A0C6E73AD2}"/>
                                            </p:graphicEl>
                                          </p:spTgt>
                                        </p:tgtEl>
                                        <p:attrNameLst>
                                          <p:attrName>ppt_h</p:attrName>
                                        </p:attrNameLst>
                                      </p:cBhvr>
                                      <p:tavLst>
                                        <p:tav tm="0">
                                          <p:val>
                                            <p:fltVal val="0"/>
                                          </p:val>
                                        </p:tav>
                                        <p:tav tm="100000">
                                          <p:val>
                                            <p:strVal val="#ppt_h"/>
                                          </p:val>
                                        </p:tav>
                                      </p:tavLst>
                                    </p:anim>
                                    <p:anim calcmode="lin" valueType="num">
                                      <p:cBhvr>
                                        <p:cTn id="72" dur="2500" fill="hold"/>
                                        <p:tgtEl>
                                          <p:spTgt spid="15">
                                            <p:graphicEl>
                                              <a:dgm id="{B19FC4B8-D7A4-4A37-91DF-97A0C6E73AD2}"/>
                                            </p:graphicEl>
                                          </p:spTgt>
                                        </p:tgtEl>
                                        <p:attrNameLst>
                                          <p:attrName>ppt_w</p:attrName>
                                        </p:attrNameLst>
                                      </p:cBhvr>
                                      <p:tavLst>
                                        <p:tav tm="0">
                                          <p:val>
                                            <p:fltVal val="0"/>
                                          </p:val>
                                        </p:tav>
                                        <p:tav tm="100000">
                                          <p:val>
                                            <p:strVal val="#ppt_w"/>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Graphic spid="15"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3985920" y="266327"/>
            <a:ext cx="4833554" cy="509287"/>
          </a:xfrm>
          <a:custGeom>
            <a:avLst/>
            <a:gdLst>
              <a:gd name="connsiteX0" fmla="*/ 0 w 5708072"/>
              <a:gd name="connsiteY0" fmla="*/ 0 h 707886"/>
              <a:gd name="connsiteX1" fmla="*/ 5708072 w 5708072"/>
              <a:gd name="connsiteY1" fmla="*/ 0 h 707886"/>
              <a:gd name="connsiteX2" fmla="*/ 5708072 w 5708072"/>
              <a:gd name="connsiteY2" fmla="*/ 707886 h 707886"/>
              <a:gd name="connsiteX3" fmla="*/ 0 w 5708072"/>
              <a:gd name="connsiteY3" fmla="*/ 707886 h 707886"/>
              <a:gd name="connsiteX4" fmla="*/ 0 w 5708072"/>
              <a:gd name="connsiteY4" fmla="*/ 0 h 707886"/>
              <a:gd name="connsiteX0" fmla="*/ 764105 w 5708072"/>
              <a:gd name="connsiteY0" fmla="*/ 115060 h 707886"/>
              <a:gd name="connsiteX1" fmla="*/ 5708072 w 5708072"/>
              <a:gd name="connsiteY1" fmla="*/ 0 h 707886"/>
              <a:gd name="connsiteX2" fmla="*/ 5708072 w 5708072"/>
              <a:gd name="connsiteY2" fmla="*/ 707886 h 707886"/>
              <a:gd name="connsiteX3" fmla="*/ 0 w 5708072"/>
              <a:gd name="connsiteY3" fmla="*/ 707886 h 707886"/>
              <a:gd name="connsiteX4" fmla="*/ 764105 w 5708072"/>
              <a:gd name="connsiteY4" fmla="*/ 115060 h 707886"/>
              <a:gd name="connsiteX0" fmla="*/ 764105 w 5708072"/>
              <a:gd name="connsiteY0" fmla="*/ 66598 h 659424"/>
              <a:gd name="connsiteX1" fmla="*/ 4635122 w 5708072"/>
              <a:gd name="connsiteY1" fmla="*/ 0 h 659424"/>
              <a:gd name="connsiteX2" fmla="*/ 5708072 w 5708072"/>
              <a:gd name="connsiteY2" fmla="*/ 659424 h 659424"/>
              <a:gd name="connsiteX3" fmla="*/ 0 w 5708072"/>
              <a:gd name="connsiteY3" fmla="*/ 659424 h 659424"/>
              <a:gd name="connsiteX4" fmla="*/ 764105 w 5708072"/>
              <a:gd name="connsiteY4" fmla="*/ 66598 h 659424"/>
              <a:gd name="connsiteX0" fmla="*/ 1065230 w 6009197"/>
              <a:gd name="connsiteY0" fmla="*/ 495586 h 1088412"/>
              <a:gd name="connsiteX1" fmla="*/ 4936247 w 6009197"/>
              <a:gd name="connsiteY1" fmla="*/ 428988 h 1088412"/>
              <a:gd name="connsiteX2" fmla="*/ 6009197 w 6009197"/>
              <a:gd name="connsiteY2" fmla="*/ 1088412 h 1088412"/>
              <a:gd name="connsiteX3" fmla="*/ 0 w 6009197"/>
              <a:gd name="connsiteY3" fmla="*/ 0 h 1088412"/>
              <a:gd name="connsiteX4" fmla="*/ 1065230 w 6009197"/>
              <a:gd name="connsiteY4" fmla="*/ 495586 h 1088412"/>
              <a:gd name="connsiteX0" fmla="*/ 1065230 w 5794108"/>
              <a:gd name="connsiteY0" fmla="*/ 681762 h 681762"/>
              <a:gd name="connsiteX1" fmla="*/ 4936247 w 5794108"/>
              <a:gd name="connsiteY1" fmla="*/ 615164 h 681762"/>
              <a:gd name="connsiteX2" fmla="*/ 5794108 w 5794108"/>
              <a:gd name="connsiteY2" fmla="*/ 0 h 681762"/>
              <a:gd name="connsiteX3" fmla="*/ 0 w 5794108"/>
              <a:gd name="connsiteY3" fmla="*/ 186176 h 681762"/>
              <a:gd name="connsiteX4" fmla="*/ 1065230 w 5794108"/>
              <a:gd name="connsiteY4" fmla="*/ 681762 h 681762"/>
              <a:gd name="connsiteX0" fmla="*/ 1050891 w 5779769"/>
              <a:gd name="connsiteY0" fmla="*/ 782011 h 782011"/>
              <a:gd name="connsiteX1" fmla="*/ 4921908 w 5779769"/>
              <a:gd name="connsiteY1" fmla="*/ 715413 h 782011"/>
              <a:gd name="connsiteX2" fmla="*/ 5779769 w 5779769"/>
              <a:gd name="connsiteY2" fmla="*/ 100249 h 782011"/>
              <a:gd name="connsiteX3" fmla="*/ 0 w 5779769"/>
              <a:gd name="connsiteY3" fmla="*/ 0 h 782011"/>
              <a:gd name="connsiteX4" fmla="*/ 1050891 w 5779769"/>
              <a:gd name="connsiteY4" fmla="*/ 782011 h 782011"/>
              <a:gd name="connsiteX0" fmla="*/ 1050891 w 5765430"/>
              <a:gd name="connsiteY0" fmla="*/ 867938 h 867938"/>
              <a:gd name="connsiteX1" fmla="*/ 4921908 w 5765430"/>
              <a:gd name="connsiteY1" fmla="*/ 801340 h 867938"/>
              <a:gd name="connsiteX2" fmla="*/ 5765430 w 5765430"/>
              <a:gd name="connsiteY2" fmla="*/ 0 h 867938"/>
              <a:gd name="connsiteX3" fmla="*/ 0 w 5765430"/>
              <a:gd name="connsiteY3" fmla="*/ 85927 h 867938"/>
              <a:gd name="connsiteX4" fmla="*/ 1050891 w 5765430"/>
              <a:gd name="connsiteY4" fmla="*/ 867938 h 867938"/>
              <a:gd name="connsiteX0" fmla="*/ 1050891 w 5765430"/>
              <a:gd name="connsiteY0" fmla="*/ 867938 h 867938"/>
              <a:gd name="connsiteX1" fmla="*/ 4921908 w 5765430"/>
              <a:gd name="connsiteY1" fmla="*/ 801340 h 867938"/>
              <a:gd name="connsiteX2" fmla="*/ 5765430 w 5765430"/>
              <a:gd name="connsiteY2" fmla="*/ 0 h 867938"/>
              <a:gd name="connsiteX3" fmla="*/ 2986078 w 5765430"/>
              <a:gd name="connsiteY3" fmla="*/ 328740 h 867938"/>
              <a:gd name="connsiteX4" fmla="*/ 0 w 5765430"/>
              <a:gd name="connsiteY4" fmla="*/ 85927 h 867938"/>
              <a:gd name="connsiteX5" fmla="*/ 1050891 w 5765430"/>
              <a:gd name="connsiteY5" fmla="*/ 867938 h 867938"/>
              <a:gd name="connsiteX0" fmla="*/ 1050891 w 5765430"/>
              <a:gd name="connsiteY0" fmla="*/ 867938 h 867938"/>
              <a:gd name="connsiteX1" fmla="*/ 4921908 w 5765430"/>
              <a:gd name="connsiteY1" fmla="*/ 801340 h 867938"/>
              <a:gd name="connsiteX2" fmla="*/ 5765430 w 5765430"/>
              <a:gd name="connsiteY2" fmla="*/ 0 h 867938"/>
              <a:gd name="connsiteX3" fmla="*/ 2986078 w 5765430"/>
              <a:gd name="connsiteY3" fmla="*/ 328740 h 867938"/>
              <a:gd name="connsiteX4" fmla="*/ 0 w 5765430"/>
              <a:gd name="connsiteY4" fmla="*/ 85927 h 867938"/>
              <a:gd name="connsiteX5" fmla="*/ 1050891 w 5765430"/>
              <a:gd name="connsiteY5" fmla="*/ 867938 h 867938"/>
              <a:gd name="connsiteX0" fmla="*/ 1050891 w 5765430"/>
              <a:gd name="connsiteY0" fmla="*/ 867938 h 867938"/>
              <a:gd name="connsiteX1" fmla="*/ 4921908 w 5765430"/>
              <a:gd name="connsiteY1" fmla="*/ 801340 h 867938"/>
              <a:gd name="connsiteX2" fmla="*/ 5765430 w 5765430"/>
              <a:gd name="connsiteY2" fmla="*/ 0 h 867938"/>
              <a:gd name="connsiteX3" fmla="*/ 2986078 w 5765430"/>
              <a:gd name="connsiteY3" fmla="*/ 328740 h 867938"/>
              <a:gd name="connsiteX4" fmla="*/ 0 w 5765430"/>
              <a:gd name="connsiteY4" fmla="*/ 85927 h 867938"/>
              <a:gd name="connsiteX5" fmla="*/ 1050891 w 5765430"/>
              <a:gd name="connsiteY5" fmla="*/ 867938 h 867938"/>
              <a:gd name="connsiteX0" fmla="*/ 1050891 w 5765430"/>
              <a:gd name="connsiteY0" fmla="*/ 867938 h 867938"/>
              <a:gd name="connsiteX1" fmla="*/ 4921908 w 5765430"/>
              <a:gd name="connsiteY1" fmla="*/ 801340 h 867938"/>
              <a:gd name="connsiteX2" fmla="*/ 5765430 w 5765430"/>
              <a:gd name="connsiteY2" fmla="*/ 0 h 867938"/>
              <a:gd name="connsiteX3" fmla="*/ 2986078 w 5765430"/>
              <a:gd name="connsiteY3" fmla="*/ 328740 h 867938"/>
              <a:gd name="connsiteX4" fmla="*/ 1107631 w 5765430"/>
              <a:gd name="connsiteY4" fmla="*/ 328740 h 867938"/>
              <a:gd name="connsiteX5" fmla="*/ 0 w 5765430"/>
              <a:gd name="connsiteY5" fmla="*/ 85927 h 867938"/>
              <a:gd name="connsiteX6" fmla="*/ 1050891 w 5765430"/>
              <a:gd name="connsiteY6" fmla="*/ 867938 h 867938"/>
              <a:gd name="connsiteX0" fmla="*/ 1050891 w 5765430"/>
              <a:gd name="connsiteY0" fmla="*/ 898942 h 898942"/>
              <a:gd name="connsiteX1" fmla="*/ 4921908 w 5765430"/>
              <a:gd name="connsiteY1" fmla="*/ 832344 h 898942"/>
              <a:gd name="connsiteX2" fmla="*/ 5765430 w 5765430"/>
              <a:gd name="connsiteY2" fmla="*/ 31004 h 898942"/>
              <a:gd name="connsiteX3" fmla="*/ 4878864 w 5765430"/>
              <a:gd name="connsiteY3" fmla="*/ 216531 h 898942"/>
              <a:gd name="connsiteX4" fmla="*/ 2986078 w 5765430"/>
              <a:gd name="connsiteY4" fmla="*/ 359744 h 898942"/>
              <a:gd name="connsiteX5" fmla="*/ 1107631 w 5765430"/>
              <a:gd name="connsiteY5" fmla="*/ 359744 h 898942"/>
              <a:gd name="connsiteX6" fmla="*/ 0 w 5765430"/>
              <a:gd name="connsiteY6" fmla="*/ 116931 h 898942"/>
              <a:gd name="connsiteX7" fmla="*/ 1050891 w 5765430"/>
              <a:gd name="connsiteY7" fmla="*/ 898942 h 898942"/>
              <a:gd name="connsiteX0" fmla="*/ 1050891 w 5765430"/>
              <a:gd name="connsiteY0" fmla="*/ 898942 h 898942"/>
              <a:gd name="connsiteX1" fmla="*/ 4921908 w 5765430"/>
              <a:gd name="connsiteY1" fmla="*/ 832344 h 898942"/>
              <a:gd name="connsiteX2" fmla="*/ 5765430 w 5765430"/>
              <a:gd name="connsiteY2" fmla="*/ 31004 h 898942"/>
              <a:gd name="connsiteX3" fmla="*/ 4878864 w 5765430"/>
              <a:gd name="connsiteY3" fmla="*/ 216531 h 898942"/>
              <a:gd name="connsiteX4" fmla="*/ 3057966 w 5765430"/>
              <a:gd name="connsiteY4" fmla="*/ 607784 h 898942"/>
              <a:gd name="connsiteX5" fmla="*/ 1107631 w 5765430"/>
              <a:gd name="connsiteY5" fmla="*/ 359744 h 898942"/>
              <a:gd name="connsiteX6" fmla="*/ 0 w 5765430"/>
              <a:gd name="connsiteY6" fmla="*/ 116931 h 898942"/>
              <a:gd name="connsiteX7" fmla="*/ 1050891 w 5765430"/>
              <a:gd name="connsiteY7" fmla="*/ 898942 h 898942"/>
              <a:gd name="connsiteX0" fmla="*/ 907115 w 5621654"/>
              <a:gd name="connsiteY0" fmla="*/ 898942 h 898942"/>
              <a:gd name="connsiteX1" fmla="*/ 4778132 w 5621654"/>
              <a:gd name="connsiteY1" fmla="*/ 832344 h 898942"/>
              <a:gd name="connsiteX2" fmla="*/ 5621654 w 5621654"/>
              <a:gd name="connsiteY2" fmla="*/ 31004 h 898942"/>
              <a:gd name="connsiteX3" fmla="*/ 4735088 w 5621654"/>
              <a:gd name="connsiteY3" fmla="*/ 216531 h 898942"/>
              <a:gd name="connsiteX4" fmla="*/ 2914190 w 5621654"/>
              <a:gd name="connsiteY4" fmla="*/ 607784 h 898942"/>
              <a:gd name="connsiteX5" fmla="*/ 963855 w 5621654"/>
              <a:gd name="connsiteY5" fmla="*/ 359744 h 898942"/>
              <a:gd name="connsiteX6" fmla="*/ 0 w 5621654"/>
              <a:gd name="connsiteY6" fmla="*/ 81497 h 898942"/>
              <a:gd name="connsiteX7" fmla="*/ 907115 w 5621654"/>
              <a:gd name="connsiteY7" fmla="*/ 898942 h 898942"/>
              <a:gd name="connsiteX0" fmla="*/ 907115 w 5621654"/>
              <a:gd name="connsiteY0" fmla="*/ 898942 h 898942"/>
              <a:gd name="connsiteX1" fmla="*/ 4778132 w 5621654"/>
              <a:gd name="connsiteY1" fmla="*/ 832344 h 898942"/>
              <a:gd name="connsiteX2" fmla="*/ 5621654 w 5621654"/>
              <a:gd name="connsiteY2" fmla="*/ 31004 h 898942"/>
              <a:gd name="connsiteX3" fmla="*/ 4735088 w 5621654"/>
              <a:gd name="connsiteY3" fmla="*/ 216531 h 898942"/>
              <a:gd name="connsiteX4" fmla="*/ 2942945 w 5621654"/>
              <a:gd name="connsiteY4" fmla="*/ 359744 h 898942"/>
              <a:gd name="connsiteX5" fmla="*/ 963855 w 5621654"/>
              <a:gd name="connsiteY5" fmla="*/ 359744 h 898942"/>
              <a:gd name="connsiteX6" fmla="*/ 0 w 5621654"/>
              <a:gd name="connsiteY6" fmla="*/ 81497 h 898942"/>
              <a:gd name="connsiteX7" fmla="*/ 907115 w 5621654"/>
              <a:gd name="connsiteY7" fmla="*/ 898942 h 898942"/>
              <a:gd name="connsiteX0" fmla="*/ 907115 w 5636032"/>
              <a:gd name="connsiteY0" fmla="*/ 837102 h 837102"/>
              <a:gd name="connsiteX1" fmla="*/ 4778132 w 5636032"/>
              <a:gd name="connsiteY1" fmla="*/ 770504 h 837102"/>
              <a:gd name="connsiteX2" fmla="*/ 5636032 w 5636032"/>
              <a:gd name="connsiteY2" fmla="*/ 146334 h 837102"/>
              <a:gd name="connsiteX3" fmla="*/ 4735088 w 5636032"/>
              <a:gd name="connsiteY3" fmla="*/ 154691 h 837102"/>
              <a:gd name="connsiteX4" fmla="*/ 2942945 w 5636032"/>
              <a:gd name="connsiteY4" fmla="*/ 297904 h 837102"/>
              <a:gd name="connsiteX5" fmla="*/ 963855 w 5636032"/>
              <a:gd name="connsiteY5" fmla="*/ 297904 h 837102"/>
              <a:gd name="connsiteX6" fmla="*/ 0 w 5636032"/>
              <a:gd name="connsiteY6" fmla="*/ 19657 h 837102"/>
              <a:gd name="connsiteX7" fmla="*/ 907115 w 5636032"/>
              <a:gd name="connsiteY7" fmla="*/ 837102 h 837102"/>
              <a:gd name="connsiteX0" fmla="*/ 907115 w 5707920"/>
              <a:gd name="connsiteY0" fmla="*/ 837102 h 837102"/>
              <a:gd name="connsiteX1" fmla="*/ 4778132 w 5707920"/>
              <a:gd name="connsiteY1" fmla="*/ 770504 h 837102"/>
              <a:gd name="connsiteX2" fmla="*/ 5707920 w 5707920"/>
              <a:gd name="connsiteY2" fmla="*/ 75466 h 837102"/>
              <a:gd name="connsiteX3" fmla="*/ 4735088 w 5707920"/>
              <a:gd name="connsiteY3" fmla="*/ 154691 h 837102"/>
              <a:gd name="connsiteX4" fmla="*/ 2942945 w 5707920"/>
              <a:gd name="connsiteY4" fmla="*/ 297904 h 837102"/>
              <a:gd name="connsiteX5" fmla="*/ 963855 w 5707920"/>
              <a:gd name="connsiteY5" fmla="*/ 297904 h 837102"/>
              <a:gd name="connsiteX6" fmla="*/ 0 w 5707920"/>
              <a:gd name="connsiteY6" fmla="*/ 19657 h 837102"/>
              <a:gd name="connsiteX7" fmla="*/ 907115 w 5707920"/>
              <a:gd name="connsiteY7" fmla="*/ 837102 h 837102"/>
              <a:gd name="connsiteX0" fmla="*/ 907115 w 5707920"/>
              <a:gd name="connsiteY0" fmla="*/ 837102 h 837102"/>
              <a:gd name="connsiteX1" fmla="*/ 4778132 w 5707920"/>
              <a:gd name="connsiteY1" fmla="*/ 770504 h 837102"/>
              <a:gd name="connsiteX2" fmla="*/ 5707920 w 5707920"/>
              <a:gd name="connsiteY2" fmla="*/ 75466 h 837102"/>
              <a:gd name="connsiteX3" fmla="*/ 4735089 w 5707920"/>
              <a:gd name="connsiteY3" fmla="*/ 66106 h 837102"/>
              <a:gd name="connsiteX4" fmla="*/ 2942945 w 5707920"/>
              <a:gd name="connsiteY4" fmla="*/ 297904 h 837102"/>
              <a:gd name="connsiteX5" fmla="*/ 963855 w 5707920"/>
              <a:gd name="connsiteY5" fmla="*/ 297904 h 837102"/>
              <a:gd name="connsiteX6" fmla="*/ 0 w 5707920"/>
              <a:gd name="connsiteY6" fmla="*/ 19657 h 837102"/>
              <a:gd name="connsiteX7" fmla="*/ 907115 w 5707920"/>
              <a:gd name="connsiteY7" fmla="*/ 837102 h 837102"/>
              <a:gd name="connsiteX0" fmla="*/ 907115 w 5707920"/>
              <a:gd name="connsiteY0" fmla="*/ 837102 h 837102"/>
              <a:gd name="connsiteX1" fmla="*/ 4778132 w 5707920"/>
              <a:gd name="connsiteY1" fmla="*/ 770504 h 837102"/>
              <a:gd name="connsiteX2" fmla="*/ 5707920 w 5707920"/>
              <a:gd name="connsiteY2" fmla="*/ 75466 h 837102"/>
              <a:gd name="connsiteX3" fmla="*/ 4735089 w 5707920"/>
              <a:gd name="connsiteY3" fmla="*/ 66106 h 837102"/>
              <a:gd name="connsiteX4" fmla="*/ 2942945 w 5707920"/>
              <a:gd name="connsiteY4" fmla="*/ 173884 h 837102"/>
              <a:gd name="connsiteX5" fmla="*/ 963855 w 5707920"/>
              <a:gd name="connsiteY5" fmla="*/ 297904 h 837102"/>
              <a:gd name="connsiteX6" fmla="*/ 0 w 5707920"/>
              <a:gd name="connsiteY6" fmla="*/ 19657 h 837102"/>
              <a:gd name="connsiteX7" fmla="*/ 907115 w 5707920"/>
              <a:gd name="connsiteY7" fmla="*/ 837102 h 837102"/>
              <a:gd name="connsiteX0" fmla="*/ 907115 w 5707920"/>
              <a:gd name="connsiteY0" fmla="*/ 837194 h 837194"/>
              <a:gd name="connsiteX1" fmla="*/ 4778132 w 5707920"/>
              <a:gd name="connsiteY1" fmla="*/ 770596 h 837194"/>
              <a:gd name="connsiteX2" fmla="*/ 5707920 w 5707920"/>
              <a:gd name="connsiteY2" fmla="*/ 75558 h 837194"/>
              <a:gd name="connsiteX3" fmla="*/ 4735089 w 5707920"/>
              <a:gd name="connsiteY3" fmla="*/ 66198 h 837194"/>
              <a:gd name="connsiteX4" fmla="*/ 2942945 w 5707920"/>
              <a:gd name="connsiteY4" fmla="*/ 173976 h 837194"/>
              <a:gd name="connsiteX5" fmla="*/ 1567162 w 5707920"/>
              <a:gd name="connsiteY5" fmla="*/ 239443 h 837194"/>
              <a:gd name="connsiteX6" fmla="*/ 963855 w 5707920"/>
              <a:gd name="connsiteY6" fmla="*/ 297996 h 837194"/>
              <a:gd name="connsiteX7" fmla="*/ 0 w 5707920"/>
              <a:gd name="connsiteY7" fmla="*/ 19749 h 837194"/>
              <a:gd name="connsiteX8" fmla="*/ 907115 w 5707920"/>
              <a:gd name="connsiteY8" fmla="*/ 837194 h 837194"/>
              <a:gd name="connsiteX0" fmla="*/ 907115 w 5707920"/>
              <a:gd name="connsiteY0" fmla="*/ 840087 h 840087"/>
              <a:gd name="connsiteX1" fmla="*/ 4778132 w 5707920"/>
              <a:gd name="connsiteY1" fmla="*/ 773489 h 840087"/>
              <a:gd name="connsiteX2" fmla="*/ 5707920 w 5707920"/>
              <a:gd name="connsiteY2" fmla="*/ 78451 h 840087"/>
              <a:gd name="connsiteX3" fmla="*/ 4735089 w 5707920"/>
              <a:gd name="connsiteY3" fmla="*/ 69091 h 840087"/>
              <a:gd name="connsiteX4" fmla="*/ 2942945 w 5707920"/>
              <a:gd name="connsiteY4" fmla="*/ 176869 h 840087"/>
              <a:gd name="connsiteX5" fmla="*/ 1567162 w 5707920"/>
              <a:gd name="connsiteY5" fmla="*/ 242336 h 840087"/>
              <a:gd name="connsiteX6" fmla="*/ 963855 w 5707920"/>
              <a:gd name="connsiteY6" fmla="*/ 247737 h 840087"/>
              <a:gd name="connsiteX7" fmla="*/ 0 w 5707920"/>
              <a:gd name="connsiteY7" fmla="*/ 22642 h 840087"/>
              <a:gd name="connsiteX8" fmla="*/ 907115 w 5707920"/>
              <a:gd name="connsiteY8" fmla="*/ 840087 h 840087"/>
              <a:gd name="connsiteX0" fmla="*/ 907115 w 5707920"/>
              <a:gd name="connsiteY0" fmla="*/ 834491 h 834491"/>
              <a:gd name="connsiteX1" fmla="*/ 4778132 w 5707920"/>
              <a:gd name="connsiteY1" fmla="*/ 767893 h 834491"/>
              <a:gd name="connsiteX2" fmla="*/ 5707920 w 5707920"/>
              <a:gd name="connsiteY2" fmla="*/ 72855 h 834491"/>
              <a:gd name="connsiteX3" fmla="*/ 4735089 w 5707920"/>
              <a:gd name="connsiteY3" fmla="*/ 63495 h 834491"/>
              <a:gd name="connsiteX4" fmla="*/ 2942945 w 5707920"/>
              <a:gd name="connsiteY4" fmla="*/ 171273 h 834491"/>
              <a:gd name="connsiteX5" fmla="*/ 1567162 w 5707920"/>
              <a:gd name="connsiteY5" fmla="*/ 236740 h 834491"/>
              <a:gd name="connsiteX6" fmla="*/ 963855 w 5707920"/>
              <a:gd name="connsiteY6" fmla="*/ 242141 h 834491"/>
              <a:gd name="connsiteX7" fmla="*/ 0 w 5707920"/>
              <a:gd name="connsiteY7" fmla="*/ 17046 h 834491"/>
              <a:gd name="connsiteX8" fmla="*/ 907115 w 5707920"/>
              <a:gd name="connsiteY8" fmla="*/ 834491 h 834491"/>
              <a:gd name="connsiteX0" fmla="*/ 907115 w 5707920"/>
              <a:gd name="connsiteY0" fmla="*/ 831713 h 831713"/>
              <a:gd name="connsiteX1" fmla="*/ 4778132 w 5707920"/>
              <a:gd name="connsiteY1" fmla="*/ 765115 h 831713"/>
              <a:gd name="connsiteX2" fmla="*/ 5707920 w 5707920"/>
              <a:gd name="connsiteY2" fmla="*/ 70077 h 831713"/>
              <a:gd name="connsiteX3" fmla="*/ 4735089 w 5707920"/>
              <a:gd name="connsiteY3" fmla="*/ 60717 h 831713"/>
              <a:gd name="connsiteX4" fmla="*/ 2942945 w 5707920"/>
              <a:gd name="connsiteY4" fmla="*/ 168495 h 831713"/>
              <a:gd name="connsiteX5" fmla="*/ 1567162 w 5707920"/>
              <a:gd name="connsiteY5" fmla="*/ 233962 h 831713"/>
              <a:gd name="connsiteX6" fmla="*/ 978233 w 5707920"/>
              <a:gd name="connsiteY6" fmla="*/ 345665 h 831713"/>
              <a:gd name="connsiteX7" fmla="*/ 0 w 5707920"/>
              <a:gd name="connsiteY7" fmla="*/ 14268 h 831713"/>
              <a:gd name="connsiteX8" fmla="*/ 907115 w 5707920"/>
              <a:gd name="connsiteY8" fmla="*/ 831713 h 831713"/>
              <a:gd name="connsiteX0" fmla="*/ 907115 w 5707920"/>
              <a:gd name="connsiteY0" fmla="*/ 839728 h 839728"/>
              <a:gd name="connsiteX1" fmla="*/ 4778132 w 5707920"/>
              <a:gd name="connsiteY1" fmla="*/ 773130 h 839728"/>
              <a:gd name="connsiteX2" fmla="*/ 5707920 w 5707920"/>
              <a:gd name="connsiteY2" fmla="*/ 78092 h 839728"/>
              <a:gd name="connsiteX3" fmla="*/ 4735089 w 5707920"/>
              <a:gd name="connsiteY3" fmla="*/ 68732 h 839728"/>
              <a:gd name="connsiteX4" fmla="*/ 2942945 w 5707920"/>
              <a:gd name="connsiteY4" fmla="*/ 176510 h 839728"/>
              <a:gd name="connsiteX5" fmla="*/ 1567162 w 5707920"/>
              <a:gd name="connsiteY5" fmla="*/ 241977 h 839728"/>
              <a:gd name="connsiteX6" fmla="*/ 978233 w 5707920"/>
              <a:gd name="connsiteY6" fmla="*/ 353680 h 839728"/>
              <a:gd name="connsiteX7" fmla="*/ 0 w 5707920"/>
              <a:gd name="connsiteY7" fmla="*/ 22283 h 839728"/>
              <a:gd name="connsiteX8" fmla="*/ 907115 w 5707920"/>
              <a:gd name="connsiteY8" fmla="*/ 839728 h 839728"/>
              <a:gd name="connsiteX0" fmla="*/ 907115 w 5707920"/>
              <a:gd name="connsiteY0" fmla="*/ 839728 h 839728"/>
              <a:gd name="connsiteX1" fmla="*/ 4778132 w 5707920"/>
              <a:gd name="connsiteY1" fmla="*/ 773130 h 839728"/>
              <a:gd name="connsiteX2" fmla="*/ 5707920 w 5707920"/>
              <a:gd name="connsiteY2" fmla="*/ 78092 h 839728"/>
              <a:gd name="connsiteX3" fmla="*/ 4735089 w 5707920"/>
              <a:gd name="connsiteY3" fmla="*/ 68732 h 839728"/>
              <a:gd name="connsiteX4" fmla="*/ 2942945 w 5707920"/>
              <a:gd name="connsiteY4" fmla="*/ 176510 h 839728"/>
              <a:gd name="connsiteX5" fmla="*/ 1567162 w 5707920"/>
              <a:gd name="connsiteY5" fmla="*/ 241977 h 839728"/>
              <a:gd name="connsiteX6" fmla="*/ 978233 w 5707920"/>
              <a:gd name="connsiteY6" fmla="*/ 353680 h 839728"/>
              <a:gd name="connsiteX7" fmla="*/ 0 w 5707920"/>
              <a:gd name="connsiteY7" fmla="*/ 22283 h 839728"/>
              <a:gd name="connsiteX8" fmla="*/ 907115 w 5707920"/>
              <a:gd name="connsiteY8" fmla="*/ 839728 h 839728"/>
              <a:gd name="connsiteX0" fmla="*/ 907115 w 5707920"/>
              <a:gd name="connsiteY0" fmla="*/ 839728 h 839728"/>
              <a:gd name="connsiteX1" fmla="*/ 4778132 w 5707920"/>
              <a:gd name="connsiteY1" fmla="*/ 773130 h 839728"/>
              <a:gd name="connsiteX2" fmla="*/ 5707920 w 5707920"/>
              <a:gd name="connsiteY2" fmla="*/ 78092 h 839728"/>
              <a:gd name="connsiteX3" fmla="*/ 4735089 w 5707920"/>
              <a:gd name="connsiteY3" fmla="*/ 68732 h 839728"/>
              <a:gd name="connsiteX4" fmla="*/ 2942945 w 5707920"/>
              <a:gd name="connsiteY4" fmla="*/ 176510 h 839728"/>
              <a:gd name="connsiteX5" fmla="*/ 1567162 w 5707920"/>
              <a:gd name="connsiteY5" fmla="*/ 241977 h 839728"/>
              <a:gd name="connsiteX6" fmla="*/ 1063945 w 5707920"/>
              <a:gd name="connsiteY6" fmla="*/ 348279 h 839728"/>
              <a:gd name="connsiteX7" fmla="*/ 978233 w 5707920"/>
              <a:gd name="connsiteY7" fmla="*/ 353680 h 839728"/>
              <a:gd name="connsiteX8" fmla="*/ 0 w 5707920"/>
              <a:gd name="connsiteY8" fmla="*/ 22283 h 839728"/>
              <a:gd name="connsiteX9" fmla="*/ 907115 w 5707920"/>
              <a:gd name="connsiteY9" fmla="*/ 839728 h 839728"/>
              <a:gd name="connsiteX0" fmla="*/ 907115 w 5707920"/>
              <a:gd name="connsiteY0" fmla="*/ 839728 h 839728"/>
              <a:gd name="connsiteX1" fmla="*/ 4778132 w 5707920"/>
              <a:gd name="connsiteY1" fmla="*/ 773130 h 839728"/>
              <a:gd name="connsiteX2" fmla="*/ 5707920 w 5707920"/>
              <a:gd name="connsiteY2" fmla="*/ 78092 h 839728"/>
              <a:gd name="connsiteX3" fmla="*/ 4735089 w 5707920"/>
              <a:gd name="connsiteY3" fmla="*/ 68732 h 839728"/>
              <a:gd name="connsiteX4" fmla="*/ 2942945 w 5707920"/>
              <a:gd name="connsiteY4" fmla="*/ 176510 h 839728"/>
              <a:gd name="connsiteX5" fmla="*/ 1567162 w 5707920"/>
              <a:gd name="connsiteY5" fmla="*/ 241977 h 839728"/>
              <a:gd name="connsiteX6" fmla="*/ 1092700 w 5707920"/>
              <a:gd name="connsiteY6" fmla="*/ 224260 h 839728"/>
              <a:gd name="connsiteX7" fmla="*/ 978233 w 5707920"/>
              <a:gd name="connsiteY7" fmla="*/ 353680 h 839728"/>
              <a:gd name="connsiteX8" fmla="*/ 0 w 5707920"/>
              <a:gd name="connsiteY8" fmla="*/ 22283 h 839728"/>
              <a:gd name="connsiteX9" fmla="*/ 907115 w 5707920"/>
              <a:gd name="connsiteY9" fmla="*/ 839728 h 839728"/>
              <a:gd name="connsiteX0" fmla="*/ 907115 w 5707920"/>
              <a:gd name="connsiteY0" fmla="*/ 839728 h 839728"/>
              <a:gd name="connsiteX1" fmla="*/ 4778132 w 5707920"/>
              <a:gd name="connsiteY1" fmla="*/ 773130 h 839728"/>
              <a:gd name="connsiteX2" fmla="*/ 5707920 w 5707920"/>
              <a:gd name="connsiteY2" fmla="*/ 78092 h 839728"/>
              <a:gd name="connsiteX3" fmla="*/ 4735089 w 5707920"/>
              <a:gd name="connsiteY3" fmla="*/ 68732 h 839728"/>
              <a:gd name="connsiteX4" fmla="*/ 2942945 w 5707920"/>
              <a:gd name="connsiteY4" fmla="*/ 176510 h 839728"/>
              <a:gd name="connsiteX5" fmla="*/ 1567162 w 5707920"/>
              <a:gd name="connsiteY5" fmla="*/ 241977 h 839728"/>
              <a:gd name="connsiteX6" fmla="*/ 1092700 w 5707920"/>
              <a:gd name="connsiteY6" fmla="*/ 224260 h 839728"/>
              <a:gd name="connsiteX7" fmla="*/ 978233 w 5707920"/>
              <a:gd name="connsiteY7" fmla="*/ 353680 h 839728"/>
              <a:gd name="connsiteX8" fmla="*/ 0 w 5707920"/>
              <a:gd name="connsiteY8" fmla="*/ 22283 h 839728"/>
              <a:gd name="connsiteX9" fmla="*/ 907115 w 5707920"/>
              <a:gd name="connsiteY9" fmla="*/ 839728 h 839728"/>
              <a:gd name="connsiteX0" fmla="*/ 907115 w 5707920"/>
              <a:gd name="connsiteY0" fmla="*/ 839728 h 839728"/>
              <a:gd name="connsiteX1" fmla="*/ 4778132 w 5707920"/>
              <a:gd name="connsiteY1" fmla="*/ 773130 h 839728"/>
              <a:gd name="connsiteX2" fmla="*/ 5707920 w 5707920"/>
              <a:gd name="connsiteY2" fmla="*/ 78092 h 839728"/>
              <a:gd name="connsiteX3" fmla="*/ 4735089 w 5707920"/>
              <a:gd name="connsiteY3" fmla="*/ 68732 h 839728"/>
              <a:gd name="connsiteX4" fmla="*/ 2942945 w 5707920"/>
              <a:gd name="connsiteY4" fmla="*/ 176510 h 839728"/>
              <a:gd name="connsiteX5" fmla="*/ 1567162 w 5707920"/>
              <a:gd name="connsiteY5" fmla="*/ 241977 h 839728"/>
              <a:gd name="connsiteX6" fmla="*/ 1092700 w 5707920"/>
              <a:gd name="connsiteY6" fmla="*/ 135675 h 839728"/>
              <a:gd name="connsiteX7" fmla="*/ 978233 w 5707920"/>
              <a:gd name="connsiteY7" fmla="*/ 353680 h 839728"/>
              <a:gd name="connsiteX8" fmla="*/ 0 w 5707920"/>
              <a:gd name="connsiteY8" fmla="*/ 22283 h 839728"/>
              <a:gd name="connsiteX9" fmla="*/ 907115 w 5707920"/>
              <a:gd name="connsiteY9" fmla="*/ 839728 h 839728"/>
              <a:gd name="connsiteX0" fmla="*/ 907115 w 5707920"/>
              <a:gd name="connsiteY0" fmla="*/ 839728 h 839728"/>
              <a:gd name="connsiteX1" fmla="*/ 4778132 w 5707920"/>
              <a:gd name="connsiteY1" fmla="*/ 773130 h 839728"/>
              <a:gd name="connsiteX2" fmla="*/ 5707920 w 5707920"/>
              <a:gd name="connsiteY2" fmla="*/ 78092 h 839728"/>
              <a:gd name="connsiteX3" fmla="*/ 4735089 w 5707920"/>
              <a:gd name="connsiteY3" fmla="*/ 68732 h 839728"/>
              <a:gd name="connsiteX4" fmla="*/ 2942945 w 5707920"/>
              <a:gd name="connsiteY4" fmla="*/ 176510 h 839728"/>
              <a:gd name="connsiteX5" fmla="*/ 1552784 w 5707920"/>
              <a:gd name="connsiteY5" fmla="*/ 171109 h 839728"/>
              <a:gd name="connsiteX6" fmla="*/ 1092700 w 5707920"/>
              <a:gd name="connsiteY6" fmla="*/ 135675 h 839728"/>
              <a:gd name="connsiteX7" fmla="*/ 978233 w 5707920"/>
              <a:gd name="connsiteY7" fmla="*/ 353680 h 839728"/>
              <a:gd name="connsiteX8" fmla="*/ 0 w 5707920"/>
              <a:gd name="connsiteY8" fmla="*/ 22283 h 839728"/>
              <a:gd name="connsiteX9" fmla="*/ 907115 w 5707920"/>
              <a:gd name="connsiteY9" fmla="*/ 839728 h 839728"/>
              <a:gd name="connsiteX0" fmla="*/ 907115 w 5707920"/>
              <a:gd name="connsiteY0" fmla="*/ 839728 h 839728"/>
              <a:gd name="connsiteX1" fmla="*/ 4778132 w 5707920"/>
              <a:gd name="connsiteY1" fmla="*/ 773130 h 839728"/>
              <a:gd name="connsiteX2" fmla="*/ 5707920 w 5707920"/>
              <a:gd name="connsiteY2" fmla="*/ 78092 h 839728"/>
              <a:gd name="connsiteX3" fmla="*/ 4735089 w 5707920"/>
              <a:gd name="connsiteY3" fmla="*/ 68732 h 839728"/>
              <a:gd name="connsiteX4" fmla="*/ 2942945 w 5707920"/>
              <a:gd name="connsiteY4" fmla="*/ 158794 h 839728"/>
              <a:gd name="connsiteX5" fmla="*/ 1552784 w 5707920"/>
              <a:gd name="connsiteY5" fmla="*/ 171109 h 839728"/>
              <a:gd name="connsiteX6" fmla="*/ 1092700 w 5707920"/>
              <a:gd name="connsiteY6" fmla="*/ 135675 h 839728"/>
              <a:gd name="connsiteX7" fmla="*/ 978233 w 5707920"/>
              <a:gd name="connsiteY7" fmla="*/ 353680 h 839728"/>
              <a:gd name="connsiteX8" fmla="*/ 0 w 5707920"/>
              <a:gd name="connsiteY8" fmla="*/ 22283 h 839728"/>
              <a:gd name="connsiteX9" fmla="*/ 907115 w 5707920"/>
              <a:gd name="connsiteY9" fmla="*/ 839728 h 839728"/>
              <a:gd name="connsiteX0" fmla="*/ 907115 w 5707920"/>
              <a:gd name="connsiteY0" fmla="*/ 839728 h 839728"/>
              <a:gd name="connsiteX1" fmla="*/ 4778132 w 5707920"/>
              <a:gd name="connsiteY1" fmla="*/ 773130 h 839728"/>
              <a:gd name="connsiteX2" fmla="*/ 5707920 w 5707920"/>
              <a:gd name="connsiteY2" fmla="*/ 78092 h 839728"/>
              <a:gd name="connsiteX3" fmla="*/ 4735089 w 5707920"/>
              <a:gd name="connsiteY3" fmla="*/ 175035 h 839728"/>
              <a:gd name="connsiteX4" fmla="*/ 2942945 w 5707920"/>
              <a:gd name="connsiteY4" fmla="*/ 158794 h 839728"/>
              <a:gd name="connsiteX5" fmla="*/ 1552784 w 5707920"/>
              <a:gd name="connsiteY5" fmla="*/ 171109 h 839728"/>
              <a:gd name="connsiteX6" fmla="*/ 1092700 w 5707920"/>
              <a:gd name="connsiteY6" fmla="*/ 135675 h 839728"/>
              <a:gd name="connsiteX7" fmla="*/ 978233 w 5707920"/>
              <a:gd name="connsiteY7" fmla="*/ 353680 h 839728"/>
              <a:gd name="connsiteX8" fmla="*/ 0 w 5707920"/>
              <a:gd name="connsiteY8" fmla="*/ 22283 h 839728"/>
              <a:gd name="connsiteX9" fmla="*/ 907115 w 5707920"/>
              <a:gd name="connsiteY9" fmla="*/ 839728 h 839728"/>
              <a:gd name="connsiteX0" fmla="*/ 907115 w 5728000"/>
              <a:gd name="connsiteY0" fmla="*/ 839728 h 839728"/>
              <a:gd name="connsiteX1" fmla="*/ 4778132 w 5728000"/>
              <a:gd name="connsiteY1" fmla="*/ 773130 h 839728"/>
              <a:gd name="connsiteX2" fmla="*/ 5707920 w 5728000"/>
              <a:gd name="connsiteY2" fmla="*/ 78092 h 839728"/>
              <a:gd name="connsiteX3" fmla="*/ 5362857 w 5728000"/>
              <a:gd name="connsiteY3" fmla="*/ 135675 h 839728"/>
              <a:gd name="connsiteX4" fmla="*/ 4735089 w 5728000"/>
              <a:gd name="connsiteY4" fmla="*/ 175035 h 839728"/>
              <a:gd name="connsiteX5" fmla="*/ 2942945 w 5728000"/>
              <a:gd name="connsiteY5" fmla="*/ 158794 h 839728"/>
              <a:gd name="connsiteX6" fmla="*/ 1552784 w 5728000"/>
              <a:gd name="connsiteY6" fmla="*/ 171109 h 839728"/>
              <a:gd name="connsiteX7" fmla="*/ 1092700 w 5728000"/>
              <a:gd name="connsiteY7" fmla="*/ 135675 h 839728"/>
              <a:gd name="connsiteX8" fmla="*/ 978233 w 5728000"/>
              <a:gd name="connsiteY8" fmla="*/ 353680 h 839728"/>
              <a:gd name="connsiteX9" fmla="*/ 0 w 5728000"/>
              <a:gd name="connsiteY9" fmla="*/ 22283 h 839728"/>
              <a:gd name="connsiteX10" fmla="*/ 907115 w 5728000"/>
              <a:gd name="connsiteY10" fmla="*/ 839728 h 839728"/>
              <a:gd name="connsiteX0" fmla="*/ 792094 w 5612979"/>
              <a:gd name="connsiteY0" fmla="*/ 803584 h 803584"/>
              <a:gd name="connsiteX1" fmla="*/ 4663111 w 5612979"/>
              <a:gd name="connsiteY1" fmla="*/ 736986 h 803584"/>
              <a:gd name="connsiteX2" fmla="*/ 5592899 w 5612979"/>
              <a:gd name="connsiteY2" fmla="*/ 41948 h 803584"/>
              <a:gd name="connsiteX3" fmla="*/ 5247836 w 5612979"/>
              <a:gd name="connsiteY3" fmla="*/ 99531 h 803584"/>
              <a:gd name="connsiteX4" fmla="*/ 4620068 w 5612979"/>
              <a:gd name="connsiteY4" fmla="*/ 138891 h 803584"/>
              <a:gd name="connsiteX5" fmla="*/ 2827924 w 5612979"/>
              <a:gd name="connsiteY5" fmla="*/ 122650 h 803584"/>
              <a:gd name="connsiteX6" fmla="*/ 1437763 w 5612979"/>
              <a:gd name="connsiteY6" fmla="*/ 134965 h 803584"/>
              <a:gd name="connsiteX7" fmla="*/ 977679 w 5612979"/>
              <a:gd name="connsiteY7" fmla="*/ 99531 h 803584"/>
              <a:gd name="connsiteX8" fmla="*/ 863212 w 5612979"/>
              <a:gd name="connsiteY8" fmla="*/ 317536 h 803584"/>
              <a:gd name="connsiteX9" fmla="*/ 0 w 5612979"/>
              <a:gd name="connsiteY9" fmla="*/ 127875 h 803584"/>
              <a:gd name="connsiteX10" fmla="*/ 792094 w 5612979"/>
              <a:gd name="connsiteY10" fmla="*/ 803584 h 803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12979" h="803584">
                <a:moveTo>
                  <a:pt x="792094" y="803584"/>
                </a:moveTo>
                <a:lnTo>
                  <a:pt x="4663111" y="736986"/>
                </a:lnTo>
                <a:lnTo>
                  <a:pt x="5592899" y="41948"/>
                </a:lnTo>
                <a:cubicBezTo>
                  <a:pt x="5690353" y="-73153"/>
                  <a:pt x="5409975" y="83374"/>
                  <a:pt x="5247836" y="99531"/>
                </a:cubicBezTo>
                <a:cubicBezTo>
                  <a:pt x="5085698" y="115688"/>
                  <a:pt x="5023387" y="126179"/>
                  <a:pt x="4620068" y="138891"/>
                </a:cubicBezTo>
                <a:cubicBezTo>
                  <a:pt x="4216749" y="151603"/>
                  <a:pt x="3355912" y="87870"/>
                  <a:pt x="2827924" y="122650"/>
                </a:cubicBezTo>
                <a:cubicBezTo>
                  <a:pt x="2299936" y="157430"/>
                  <a:pt x="1750930" y="106337"/>
                  <a:pt x="1437763" y="134965"/>
                </a:cubicBezTo>
                <a:cubicBezTo>
                  <a:pt x="1124596" y="163593"/>
                  <a:pt x="1075834" y="80914"/>
                  <a:pt x="977679" y="99531"/>
                </a:cubicBezTo>
                <a:cubicBezTo>
                  <a:pt x="879524" y="118148"/>
                  <a:pt x="1040536" y="371869"/>
                  <a:pt x="863212" y="317536"/>
                </a:cubicBezTo>
                <a:cubicBezTo>
                  <a:pt x="645150" y="168714"/>
                  <a:pt x="9457" y="23687"/>
                  <a:pt x="0" y="127875"/>
                </a:cubicBezTo>
                <a:lnTo>
                  <a:pt x="792094" y="803584"/>
                </a:lnTo>
                <a:close/>
              </a:path>
            </a:pathLst>
          </a:custGeom>
          <a:solidFill>
            <a:schemeClr val="bg1"/>
          </a:solidFill>
          <a:ln>
            <a:solidFill>
              <a:schemeClr val="accent2">
                <a:lumMod val="75000"/>
              </a:schemeClr>
            </a:solidFill>
          </a:ln>
        </p:spPr>
        <p:txBody>
          <a:bodyPr wrap="square" rtlCol="0">
            <a:spAutoFit/>
          </a:bodyPr>
          <a:lstStyle/>
          <a:p>
            <a:pPr algn="ctr"/>
            <a:r>
              <a:rPr lang="en-US" sz="2800" dirty="0" smtClean="0"/>
              <a:t>Lesson Evaluation</a:t>
            </a:r>
            <a:endParaRPr lang="en-US" sz="2800" dirty="0"/>
          </a:p>
        </p:txBody>
      </p:sp>
      <p:sp>
        <p:nvSpPr>
          <p:cNvPr id="39" name="Rectangle 38"/>
          <p:cNvSpPr/>
          <p:nvPr/>
        </p:nvSpPr>
        <p:spPr>
          <a:xfrm>
            <a:off x="-288098" y="847117"/>
            <a:ext cx="11305455" cy="569203"/>
          </a:xfrm>
          <a:prstGeom prst="rect">
            <a:avLst/>
          </a:prstGeom>
        </p:spPr>
        <p:txBody>
          <a:bodyPr wrap="square">
            <a:spAutoFit/>
          </a:bodyPr>
          <a:lstStyle/>
          <a:p>
            <a:pPr marL="571500" lvl="0" indent="-571500" algn="ctr">
              <a:buFont typeface="Wingdings" panose="05000000000000000000" pitchFamily="2" charset="2"/>
              <a:buChar char="ü"/>
            </a:pPr>
            <a:r>
              <a:rPr lang="en-US" sz="3200" dirty="0">
                <a:solidFill>
                  <a:sysClr val="windowText" lastClr="000000"/>
                </a:solidFill>
              </a:rPr>
              <a:t>Which products are commonly adulterated</a:t>
            </a:r>
          </a:p>
        </p:txBody>
      </p:sp>
      <p:grpSp>
        <p:nvGrpSpPr>
          <p:cNvPr id="51" name="Group 50"/>
          <p:cNvGrpSpPr/>
          <p:nvPr/>
        </p:nvGrpSpPr>
        <p:grpSpPr>
          <a:xfrm>
            <a:off x="613094" y="829195"/>
            <a:ext cx="11134518" cy="5926479"/>
            <a:chOff x="321774" y="578291"/>
            <a:chExt cx="11421275" cy="6088613"/>
          </a:xfrm>
        </p:grpSpPr>
        <p:grpSp>
          <p:nvGrpSpPr>
            <p:cNvPr id="38" name="Group 37"/>
            <p:cNvGrpSpPr/>
            <p:nvPr/>
          </p:nvGrpSpPr>
          <p:grpSpPr>
            <a:xfrm>
              <a:off x="323040" y="589604"/>
              <a:ext cx="11397135" cy="6062686"/>
              <a:chOff x="107948" y="540775"/>
              <a:chExt cx="11397135" cy="6062686"/>
            </a:xfrm>
          </p:grpSpPr>
          <p:grpSp>
            <p:nvGrpSpPr>
              <p:cNvPr id="22" name="Group 21"/>
              <p:cNvGrpSpPr/>
              <p:nvPr/>
            </p:nvGrpSpPr>
            <p:grpSpPr>
              <a:xfrm>
                <a:off x="107948" y="982988"/>
                <a:ext cx="11383282" cy="5620473"/>
                <a:chOff x="501573" y="1136684"/>
                <a:chExt cx="11316184" cy="5709960"/>
              </a:xfrm>
            </p:grpSpPr>
            <p:sp>
              <p:nvSpPr>
                <p:cNvPr id="18" name="Rectangle 17"/>
                <p:cNvSpPr/>
                <p:nvPr/>
              </p:nvSpPr>
              <p:spPr>
                <a:xfrm>
                  <a:off x="11641628" y="1173304"/>
                  <a:ext cx="176129" cy="561690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01575" y="1136684"/>
                  <a:ext cx="159255" cy="552450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flipH="1">
                  <a:off x="501573" y="6661183"/>
                  <a:ext cx="11316184" cy="18546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107948" y="540775"/>
                <a:ext cx="11397135" cy="567494"/>
                <a:chOff x="107948" y="834649"/>
                <a:chExt cx="11397135" cy="273620"/>
              </a:xfrm>
            </p:grpSpPr>
            <p:sp>
              <p:nvSpPr>
                <p:cNvPr id="35" name="Rectangle 34"/>
                <p:cNvSpPr/>
                <p:nvPr/>
              </p:nvSpPr>
              <p:spPr>
                <a:xfrm>
                  <a:off x="107948" y="834649"/>
                  <a:ext cx="5959024" cy="271788"/>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5888118" y="836481"/>
                  <a:ext cx="5616965" cy="271788"/>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 name="Can 42"/>
            <p:cNvSpPr/>
            <p:nvPr/>
          </p:nvSpPr>
          <p:spPr>
            <a:xfrm>
              <a:off x="325677" y="3018773"/>
              <a:ext cx="157564" cy="9394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an 43"/>
            <p:cNvSpPr/>
            <p:nvPr/>
          </p:nvSpPr>
          <p:spPr>
            <a:xfrm>
              <a:off x="11529149" y="3018773"/>
              <a:ext cx="177173" cy="9394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an 44"/>
            <p:cNvSpPr/>
            <p:nvPr/>
          </p:nvSpPr>
          <p:spPr>
            <a:xfrm>
              <a:off x="5417768" y="6465936"/>
              <a:ext cx="864296" cy="18635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an 45"/>
            <p:cNvSpPr/>
            <p:nvPr/>
          </p:nvSpPr>
          <p:spPr>
            <a:xfrm>
              <a:off x="322715" y="590898"/>
              <a:ext cx="157564" cy="9394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an 47"/>
            <p:cNvSpPr/>
            <p:nvPr/>
          </p:nvSpPr>
          <p:spPr>
            <a:xfrm>
              <a:off x="10878753" y="6460200"/>
              <a:ext cx="864296" cy="18635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an 48"/>
            <p:cNvSpPr/>
            <p:nvPr/>
          </p:nvSpPr>
          <p:spPr>
            <a:xfrm>
              <a:off x="321774" y="6480550"/>
              <a:ext cx="864296" cy="18635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an 49"/>
            <p:cNvSpPr/>
            <p:nvPr/>
          </p:nvSpPr>
          <p:spPr>
            <a:xfrm>
              <a:off x="11531237" y="578291"/>
              <a:ext cx="177173" cy="9394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ectangle 53"/>
          <p:cNvSpPr/>
          <p:nvPr/>
        </p:nvSpPr>
        <p:spPr>
          <a:xfrm>
            <a:off x="613093" y="853889"/>
            <a:ext cx="10766355" cy="584775"/>
          </a:xfrm>
          <a:prstGeom prst="rect">
            <a:avLst/>
          </a:prstGeom>
        </p:spPr>
        <p:txBody>
          <a:bodyPr wrap="square">
            <a:spAutoFit/>
          </a:bodyPr>
          <a:lstStyle/>
          <a:p>
            <a:pPr marL="571500" indent="-571500" algn="ctr">
              <a:buFont typeface="Wingdings" panose="05000000000000000000" pitchFamily="2" charset="2"/>
              <a:buChar char="ü"/>
            </a:pPr>
            <a:r>
              <a:rPr lang="en-US" sz="3200" dirty="0" smtClean="0">
                <a:solidFill>
                  <a:sysClr val="windowText" lastClr="000000"/>
                </a:solidFill>
              </a:rPr>
              <a:t>‘Beauty is truth, truth beauty’- who comments it  </a:t>
            </a:r>
            <a:endParaRPr lang="en-US" sz="3200" dirty="0">
              <a:solidFill>
                <a:sysClr val="windowText" lastClr="000000"/>
              </a:solidFill>
            </a:endParaRPr>
          </a:p>
        </p:txBody>
      </p:sp>
      <p:pic>
        <p:nvPicPr>
          <p:cNvPr id="59" name="Picture 5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01252" y="965985"/>
            <a:ext cx="634008" cy="620125"/>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67" t="12625" r="767" b="775"/>
          <a:stretch/>
        </p:blipFill>
        <p:spPr>
          <a:xfrm>
            <a:off x="3989899" y="1777018"/>
            <a:ext cx="4012741" cy="459730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865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3985920" y="266327"/>
            <a:ext cx="4833554" cy="509287"/>
          </a:xfrm>
          <a:custGeom>
            <a:avLst/>
            <a:gdLst>
              <a:gd name="connsiteX0" fmla="*/ 0 w 5708072"/>
              <a:gd name="connsiteY0" fmla="*/ 0 h 707886"/>
              <a:gd name="connsiteX1" fmla="*/ 5708072 w 5708072"/>
              <a:gd name="connsiteY1" fmla="*/ 0 h 707886"/>
              <a:gd name="connsiteX2" fmla="*/ 5708072 w 5708072"/>
              <a:gd name="connsiteY2" fmla="*/ 707886 h 707886"/>
              <a:gd name="connsiteX3" fmla="*/ 0 w 5708072"/>
              <a:gd name="connsiteY3" fmla="*/ 707886 h 707886"/>
              <a:gd name="connsiteX4" fmla="*/ 0 w 5708072"/>
              <a:gd name="connsiteY4" fmla="*/ 0 h 707886"/>
              <a:gd name="connsiteX0" fmla="*/ 764105 w 5708072"/>
              <a:gd name="connsiteY0" fmla="*/ 115060 h 707886"/>
              <a:gd name="connsiteX1" fmla="*/ 5708072 w 5708072"/>
              <a:gd name="connsiteY1" fmla="*/ 0 h 707886"/>
              <a:gd name="connsiteX2" fmla="*/ 5708072 w 5708072"/>
              <a:gd name="connsiteY2" fmla="*/ 707886 h 707886"/>
              <a:gd name="connsiteX3" fmla="*/ 0 w 5708072"/>
              <a:gd name="connsiteY3" fmla="*/ 707886 h 707886"/>
              <a:gd name="connsiteX4" fmla="*/ 764105 w 5708072"/>
              <a:gd name="connsiteY4" fmla="*/ 115060 h 707886"/>
              <a:gd name="connsiteX0" fmla="*/ 764105 w 5708072"/>
              <a:gd name="connsiteY0" fmla="*/ 66598 h 659424"/>
              <a:gd name="connsiteX1" fmla="*/ 4635122 w 5708072"/>
              <a:gd name="connsiteY1" fmla="*/ 0 h 659424"/>
              <a:gd name="connsiteX2" fmla="*/ 5708072 w 5708072"/>
              <a:gd name="connsiteY2" fmla="*/ 659424 h 659424"/>
              <a:gd name="connsiteX3" fmla="*/ 0 w 5708072"/>
              <a:gd name="connsiteY3" fmla="*/ 659424 h 659424"/>
              <a:gd name="connsiteX4" fmla="*/ 764105 w 5708072"/>
              <a:gd name="connsiteY4" fmla="*/ 66598 h 659424"/>
              <a:gd name="connsiteX0" fmla="*/ 1065230 w 6009197"/>
              <a:gd name="connsiteY0" fmla="*/ 495586 h 1088412"/>
              <a:gd name="connsiteX1" fmla="*/ 4936247 w 6009197"/>
              <a:gd name="connsiteY1" fmla="*/ 428988 h 1088412"/>
              <a:gd name="connsiteX2" fmla="*/ 6009197 w 6009197"/>
              <a:gd name="connsiteY2" fmla="*/ 1088412 h 1088412"/>
              <a:gd name="connsiteX3" fmla="*/ 0 w 6009197"/>
              <a:gd name="connsiteY3" fmla="*/ 0 h 1088412"/>
              <a:gd name="connsiteX4" fmla="*/ 1065230 w 6009197"/>
              <a:gd name="connsiteY4" fmla="*/ 495586 h 1088412"/>
              <a:gd name="connsiteX0" fmla="*/ 1065230 w 5794108"/>
              <a:gd name="connsiteY0" fmla="*/ 681762 h 681762"/>
              <a:gd name="connsiteX1" fmla="*/ 4936247 w 5794108"/>
              <a:gd name="connsiteY1" fmla="*/ 615164 h 681762"/>
              <a:gd name="connsiteX2" fmla="*/ 5794108 w 5794108"/>
              <a:gd name="connsiteY2" fmla="*/ 0 h 681762"/>
              <a:gd name="connsiteX3" fmla="*/ 0 w 5794108"/>
              <a:gd name="connsiteY3" fmla="*/ 186176 h 681762"/>
              <a:gd name="connsiteX4" fmla="*/ 1065230 w 5794108"/>
              <a:gd name="connsiteY4" fmla="*/ 681762 h 681762"/>
              <a:gd name="connsiteX0" fmla="*/ 1050891 w 5779769"/>
              <a:gd name="connsiteY0" fmla="*/ 782011 h 782011"/>
              <a:gd name="connsiteX1" fmla="*/ 4921908 w 5779769"/>
              <a:gd name="connsiteY1" fmla="*/ 715413 h 782011"/>
              <a:gd name="connsiteX2" fmla="*/ 5779769 w 5779769"/>
              <a:gd name="connsiteY2" fmla="*/ 100249 h 782011"/>
              <a:gd name="connsiteX3" fmla="*/ 0 w 5779769"/>
              <a:gd name="connsiteY3" fmla="*/ 0 h 782011"/>
              <a:gd name="connsiteX4" fmla="*/ 1050891 w 5779769"/>
              <a:gd name="connsiteY4" fmla="*/ 782011 h 782011"/>
              <a:gd name="connsiteX0" fmla="*/ 1050891 w 5765430"/>
              <a:gd name="connsiteY0" fmla="*/ 867938 h 867938"/>
              <a:gd name="connsiteX1" fmla="*/ 4921908 w 5765430"/>
              <a:gd name="connsiteY1" fmla="*/ 801340 h 867938"/>
              <a:gd name="connsiteX2" fmla="*/ 5765430 w 5765430"/>
              <a:gd name="connsiteY2" fmla="*/ 0 h 867938"/>
              <a:gd name="connsiteX3" fmla="*/ 0 w 5765430"/>
              <a:gd name="connsiteY3" fmla="*/ 85927 h 867938"/>
              <a:gd name="connsiteX4" fmla="*/ 1050891 w 5765430"/>
              <a:gd name="connsiteY4" fmla="*/ 867938 h 867938"/>
              <a:gd name="connsiteX0" fmla="*/ 1050891 w 5765430"/>
              <a:gd name="connsiteY0" fmla="*/ 867938 h 867938"/>
              <a:gd name="connsiteX1" fmla="*/ 4921908 w 5765430"/>
              <a:gd name="connsiteY1" fmla="*/ 801340 h 867938"/>
              <a:gd name="connsiteX2" fmla="*/ 5765430 w 5765430"/>
              <a:gd name="connsiteY2" fmla="*/ 0 h 867938"/>
              <a:gd name="connsiteX3" fmla="*/ 2986078 w 5765430"/>
              <a:gd name="connsiteY3" fmla="*/ 328740 h 867938"/>
              <a:gd name="connsiteX4" fmla="*/ 0 w 5765430"/>
              <a:gd name="connsiteY4" fmla="*/ 85927 h 867938"/>
              <a:gd name="connsiteX5" fmla="*/ 1050891 w 5765430"/>
              <a:gd name="connsiteY5" fmla="*/ 867938 h 867938"/>
              <a:gd name="connsiteX0" fmla="*/ 1050891 w 5765430"/>
              <a:gd name="connsiteY0" fmla="*/ 867938 h 867938"/>
              <a:gd name="connsiteX1" fmla="*/ 4921908 w 5765430"/>
              <a:gd name="connsiteY1" fmla="*/ 801340 h 867938"/>
              <a:gd name="connsiteX2" fmla="*/ 5765430 w 5765430"/>
              <a:gd name="connsiteY2" fmla="*/ 0 h 867938"/>
              <a:gd name="connsiteX3" fmla="*/ 2986078 w 5765430"/>
              <a:gd name="connsiteY3" fmla="*/ 328740 h 867938"/>
              <a:gd name="connsiteX4" fmla="*/ 0 w 5765430"/>
              <a:gd name="connsiteY4" fmla="*/ 85927 h 867938"/>
              <a:gd name="connsiteX5" fmla="*/ 1050891 w 5765430"/>
              <a:gd name="connsiteY5" fmla="*/ 867938 h 867938"/>
              <a:gd name="connsiteX0" fmla="*/ 1050891 w 5765430"/>
              <a:gd name="connsiteY0" fmla="*/ 867938 h 867938"/>
              <a:gd name="connsiteX1" fmla="*/ 4921908 w 5765430"/>
              <a:gd name="connsiteY1" fmla="*/ 801340 h 867938"/>
              <a:gd name="connsiteX2" fmla="*/ 5765430 w 5765430"/>
              <a:gd name="connsiteY2" fmla="*/ 0 h 867938"/>
              <a:gd name="connsiteX3" fmla="*/ 2986078 w 5765430"/>
              <a:gd name="connsiteY3" fmla="*/ 328740 h 867938"/>
              <a:gd name="connsiteX4" fmla="*/ 0 w 5765430"/>
              <a:gd name="connsiteY4" fmla="*/ 85927 h 867938"/>
              <a:gd name="connsiteX5" fmla="*/ 1050891 w 5765430"/>
              <a:gd name="connsiteY5" fmla="*/ 867938 h 867938"/>
              <a:gd name="connsiteX0" fmla="*/ 1050891 w 5765430"/>
              <a:gd name="connsiteY0" fmla="*/ 867938 h 867938"/>
              <a:gd name="connsiteX1" fmla="*/ 4921908 w 5765430"/>
              <a:gd name="connsiteY1" fmla="*/ 801340 h 867938"/>
              <a:gd name="connsiteX2" fmla="*/ 5765430 w 5765430"/>
              <a:gd name="connsiteY2" fmla="*/ 0 h 867938"/>
              <a:gd name="connsiteX3" fmla="*/ 2986078 w 5765430"/>
              <a:gd name="connsiteY3" fmla="*/ 328740 h 867938"/>
              <a:gd name="connsiteX4" fmla="*/ 1107631 w 5765430"/>
              <a:gd name="connsiteY4" fmla="*/ 328740 h 867938"/>
              <a:gd name="connsiteX5" fmla="*/ 0 w 5765430"/>
              <a:gd name="connsiteY5" fmla="*/ 85927 h 867938"/>
              <a:gd name="connsiteX6" fmla="*/ 1050891 w 5765430"/>
              <a:gd name="connsiteY6" fmla="*/ 867938 h 867938"/>
              <a:gd name="connsiteX0" fmla="*/ 1050891 w 5765430"/>
              <a:gd name="connsiteY0" fmla="*/ 898942 h 898942"/>
              <a:gd name="connsiteX1" fmla="*/ 4921908 w 5765430"/>
              <a:gd name="connsiteY1" fmla="*/ 832344 h 898942"/>
              <a:gd name="connsiteX2" fmla="*/ 5765430 w 5765430"/>
              <a:gd name="connsiteY2" fmla="*/ 31004 h 898942"/>
              <a:gd name="connsiteX3" fmla="*/ 4878864 w 5765430"/>
              <a:gd name="connsiteY3" fmla="*/ 216531 h 898942"/>
              <a:gd name="connsiteX4" fmla="*/ 2986078 w 5765430"/>
              <a:gd name="connsiteY4" fmla="*/ 359744 h 898942"/>
              <a:gd name="connsiteX5" fmla="*/ 1107631 w 5765430"/>
              <a:gd name="connsiteY5" fmla="*/ 359744 h 898942"/>
              <a:gd name="connsiteX6" fmla="*/ 0 w 5765430"/>
              <a:gd name="connsiteY6" fmla="*/ 116931 h 898942"/>
              <a:gd name="connsiteX7" fmla="*/ 1050891 w 5765430"/>
              <a:gd name="connsiteY7" fmla="*/ 898942 h 898942"/>
              <a:gd name="connsiteX0" fmla="*/ 1050891 w 5765430"/>
              <a:gd name="connsiteY0" fmla="*/ 898942 h 898942"/>
              <a:gd name="connsiteX1" fmla="*/ 4921908 w 5765430"/>
              <a:gd name="connsiteY1" fmla="*/ 832344 h 898942"/>
              <a:gd name="connsiteX2" fmla="*/ 5765430 w 5765430"/>
              <a:gd name="connsiteY2" fmla="*/ 31004 h 898942"/>
              <a:gd name="connsiteX3" fmla="*/ 4878864 w 5765430"/>
              <a:gd name="connsiteY3" fmla="*/ 216531 h 898942"/>
              <a:gd name="connsiteX4" fmla="*/ 3057966 w 5765430"/>
              <a:gd name="connsiteY4" fmla="*/ 607784 h 898942"/>
              <a:gd name="connsiteX5" fmla="*/ 1107631 w 5765430"/>
              <a:gd name="connsiteY5" fmla="*/ 359744 h 898942"/>
              <a:gd name="connsiteX6" fmla="*/ 0 w 5765430"/>
              <a:gd name="connsiteY6" fmla="*/ 116931 h 898942"/>
              <a:gd name="connsiteX7" fmla="*/ 1050891 w 5765430"/>
              <a:gd name="connsiteY7" fmla="*/ 898942 h 898942"/>
              <a:gd name="connsiteX0" fmla="*/ 907115 w 5621654"/>
              <a:gd name="connsiteY0" fmla="*/ 898942 h 898942"/>
              <a:gd name="connsiteX1" fmla="*/ 4778132 w 5621654"/>
              <a:gd name="connsiteY1" fmla="*/ 832344 h 898942"/>
              <a:gd name="connsiteX2" fmla="*/ 5621654 w 5621654"/>
              <a:gd name="connsiteY2" fmla="*/ 31004 h 898942"/>
              <a:gd name="connsiteX3" fmla="*/ 4735088 w 5621654"/>
              <a:gd name="connsiteY3" fmla="*/ 216531 h 898942"/>
              <a:gd name="connsiteX4" fmla="*/ 2914190 w 5621654"/>
              <a:gd name="connsiteY4" fmla="*/ 607784 h 898942"/>
              <a:gd name="connsiteX5" fmla="*/ 963855 w 5621654"/>
              <a:gd name="connsiteY5" fmla="*/ 359744 h 898942"/>
              <a:gd name="connsiteX6" fmla="*/ 0 w 5621654"/>
              <a:gd name="connsiteY6" fmla="*/ 81497 h 898942"/>
              <a:gd name="connsiteX7" fmla="*/ 907115 w 5621654"/>
              <a:gd name="connsiteY7" fmla="*/ 898942 h 898942"/>
              <a:gd name="connsiteX0" fmla="*/ 907115 w 5621654"/>
              <a:gd name="connsiteY0" fmla="*/ 898942 h 898942"/>
              <a:gd name="connsiteX1" fmla="*/ 4778132 w 5621654"/>
              <a:gd name="connsiteY1" fmla="*/ 832344 h 898942"/>
              <a:gd name="connsiteX2" fmla="*/ 5621654 w 5621654"/>
              <a:gd name="connsiteY2" fmla="*/ 31004 h 898942"/>
              <a:gd name="connsiteX3" fmla="*/ 4735088 w 5621654"/>
              <a:gd name="connsiteY3" fmla="*/ 216531 h 898942"/>
              <a:gd name="connsiteX4" fmla="*/ 2942945 w 5621654"/>
              <a:gd name="connsiteY4" fmla="*/ 359744 h 898942"/>
              <a:gd name="connsiteX5" fmla="*/ 963855 w 5621654"/>
              <a:gd name="connsiteY5" fmla="*/ 359744 h 898942"/>
              <a:gd name="connsiteX6" fmla="*/ 0 w 5621654"/>
              <a:gd name="connsiteY6" fmla="*/ 81497 h 898942"/>
              <a:gd name="connsiteX7" fmla="*/ 907115 w 5621654"/>
              <a:gd name="connsiteY7" fmla="*/ 898942 h 898942"/>
              <a:gd name="connsiteX0" fmla="*/ 907115 w 5636032"/>
              <a:gd name="connsiteY0" fmla="*/ 837102 h 837102"/>
              <a:gd name="connsiteX1" fmla="*/ 4778132 w 5636032"/>
              <a:gd name="connsiteY1" fmla="*/ 770504 h 837102"/>
              <a:gd name="connsiteX2" fmla="*/ 5636032 w 5636032"/>
              <a:gd name="connsiteY2" fmla="*/ 146334 h 837102"/>
              <a:gd name="connsiteX3" fmla="*/ 4735088 w 5636032"/>
              <a:gd name="connsiteY3" fmla="*/ 154691 h 837102"/>
              <a:gd name="connsiteX4" fmla="*/ 2942945 w 5636032"/>
              <a:gd name="connsiteY4" fmla="*/ 297904 h 837102"/>
              <a:gd name="connsiteX5" fmla="*/ 963855 w 5636032"/>
              <a:gd name="connsiteY5" fmla="*/ 297904 h 837102"/>
              <a:gd name="connsiteX6" fmla="*/ 0 w 5636032"/>
              <a:gd name="connsiteY6" fmla="*/ 19657 h 837102"/>
              <a:gd name="connsiteX7" fmla="*/ 907115 w 5636032"/>
              <a:gd name="connsiteY7" fmla="*/ 837102 h 837102"/>
              <a:gd name="connsiteX0" fmla="*/ 907115 w 5707920"/>
              <a:gd name="connsiteY0" fmla="*/ 837102 h 837102"/>
              <a:gd name="connsiteX1" fmla="*/ 4778132 w 5707920"/>
              <a:gd name="connsiteY1" fmla="*/ 770504 h 837102"/>
              <a:gd name="connsiteX2" fmla="*/ 5707920 w 5707920"/>
              <a:gd name="connsiteY2" fmla="*/ 75466 h 837102"/>
              <a:gd name="connsiteX3" fmla="*/ 4735088 w 5707920"/>
              <a:gd name="connsiteY3" fmla="*/ 154691 h 837102"/>
              <a:gd name="connsiteX4" fmla="*/ 2942945 w 5707920"/>
              <a:gd name="connsiteY4" fmla="*/ 297904 h 837102"/>
              <a:gd name="connsiteX5" fmla="*/ 963855 w 5707920"/>
              <a:gd name="connsiteY5" fmla="*/ 297904 h 837102"/>
              <a:gd name="connsiteX6" fmla="*/ 0 w 5707920"/>
              <a:gd name="connsiteY6" fmla="*/ 19657 h 837102"/>
              <a:gd name="connsiteX7" fmla="*/ 907115 w 5707920"/>
              <a:gd name="connsiteY7" fmla="*/ 837102 h 837102"/>
              <a:gd name="connsiteX0" fmla="*/ 907115 w 5707920"/>
              <a:gd name="connsiteY0" fmla="*/ 837102 h 837102"/>
              <a:gd name="connsiteX1" fmla="*/ 4778132 w 5707920"/>
              <a:gd name="connsiteY1" fmla="*/ 770504 h 837102"/>
              <a:gd name="connsiteX2" fmla="*/ 5707920 w 5707920"/>
              <a:gd name="connsiteY2" fmla="*/ 75466 h 837102"/>
              <a:gd name="connsiteX3" fmla="*/ 4735089 w 5707920"/>
              <a:gd name="connsiteY3" fmla="*/ 66106 h 837102"/>
              <a:gd name="connsiteX4" fmla="*/ 2942945 w 5707920"/>
              <a:gd name="connsiteY4" fmla="*/ 297904 h 837102"/>
              <a:gd name="connsiteX5" fmla="*/ 963855 w 5707920"/>
              <a:gd name="connsiteY5" fmla="*/ 297904 h 837102"/>
              <a:gd name="connsiteX6" fmla="*/ 0 w 5707920"/>
              <a:gd name="connsiteY6" fmla="*/ 19657 h 837102"/>
              <a:gd name="connsiteX7" fmla="*/ 907115 w 5707920"/>
              <a:gd name="connsiteY7" fmla="*/ 837102 h 837102"/>
              <a:gd name="connsiteX0" fmla="*/ 907115 w 5707920"/>
              <a:gd name="connsiteY0" fmla="*/ 837102 h 837102"/>
              <a:gd name="connsiteX1" fmla="*/ 4778132 w 5707920"/>
              <a:gd name="connsiteY1" fmla="*/ 770504 h 837102"/>
              <a:gd name="connsiteX2" fmla="*/ 5707920 w 5707920"/>
              <a:gd name="connsiteY2" fmla="*/ 75466 h 837102"/>
              <a:gd name="connsiteX3" fmla="*/ 4735089 w 5707920"/>
              <a:gd name="connsiteY3" fmla="*/ 66106 h 837102"/>
              <a:gd name="connsiteX4" fmla="*/ 2942945 w 5707920"/>
              <a:gd name="connsiteY4" fmla="*/ 173884 h 837102"/>
              <a:gd name="connsiteX5" fmla="*/ 963855 w 5707920"/>
              <a:gd name="connsiteY5" fmla="*/ 297904 h 837102"/>
              <a:gd name="connsiteX6" fmla="*/ 0 w 5707920"/>
              <a:gd name="connsiteY6" fmla="*/ 19657 h 837102"/>
              <a:gd name="connsiteX7" fmla="*/ 907115 w 5707920"/>
              <a:gd name="connsiteY7" fmla="*/ 837102 h 837102"/>
              <a:gd name="connsiteX0" fmla="*/ 907115 w 5707920"/>
              <a:gd name="connsiteY0" fmla="*/ 837194 h 837194"/>
              <a:gd name="connsiteX1" fmla="*/ 4778132 w 5707920"/>
              <a:gd name="connsiteY1" fmla="*/ 770596 h 837194"/>
              <a:gd name="connsiteX2" fmla="*/ 5707920 w 5707920"/>
              <a:gd name="connsiteY2" fmla="*/ 75558 h 837194"/>
              <a:gd name="connsiteX3" fmla="*/ 4735089 w 5707920"/>
              <a:gd name="connsiteY3" fmla="*/ 66198 h 837194"/>
              <a:gd name="connsiteX4" fmla="*/ 2942945 w 5707920"/>
              <a:gd name="connsiteY4" fmla="*/ 173976 h 837194"/>
              <a:gd name="connsiteX5" fmla="*/ 1567162 w 5707920"/>
              <a:gd name="connsiteY5" fmla="*/ 239443 h 837194"/>
              <a:gd name="connsiteX6" fmla="*/ 963855 w 5707920"/>
              <a:gd name="connsiteY6" fmla="*/ 297996 h 837194"/>
              <a:gd name="connsiteX7" fmla="*/ 0 w 5707920"/>
              <a:gd name="connsiteY7" fmla="*/ 19749 h 837194"/>
              <a:gd name="connsiteX8" fmla="*/ 907115 w 5707920"/>
              <a:gd name="connsiteY8" fmla="*/ 837194 h 837194"/>
              <a:gd name="connsiteX0" fmla="*/ 907115 w 5707920"/>
              <a:gd name="connsiteY0" fmla="*/ 840087 h 840087"/>
              <a:gd name="connsiteX1" fmla="*/ 4778132 w 5707920"/>
              <a:gd name="connsiteY1" fmla="*/ 773489 h 840087"/>
              <a:gd name="connsiteX2" fmla="*/ 5707920 w 5707920"/>
              <a:gd name="connsiteY2" fmla="*/ 78451 h 840087"/>
              <a:gd name="connsiteX3" fmla="*/ 4735089 w 5707920"/>
              <a:gd name="connsiteY3" fmla="*/ 69091 h 840087"/>
              <a:gd name="connsiteX4" fmla="*/ 2942945 w 5707920"/>
              <a:gd name="connsiteY4" fmla="*/ 176869 h 840087"/>
              <a:gd name="connsiteX5" fmla="*/ 1567162 w 5707920"/>
              <a:gd name="connsiteY5" fmla="*/ 242336 h 840087"/>
              <a:gd name="connsiteX6" fmla="*/ 963855 w 5707920"/>
              <a:gd name="connsiteY6" fmla="*/ 247737 h 840087"/>
              <a:gd name="connsiteX7" fmla="*/ 0 w 5707920"/>
              <a:gd name="connsiteY7" fmla="*/ 22642 h 840087"/>
              <a:gd name="connsiteX8" fmla="*/ 907115 w 5707920"/>
              <a:gd name="connsiteY8" fmla="*/ 840087 h 840087"/>
              <a:gd name="connsiteX0" fmla="*/ 907115 w 5707920"/>
              <a:gd name="connsiteY0" fmla="*/ 834491 h 834491"/>
              <a:gd name="connsiteX1" fmla="*/ 4778132 w 5707920"/>
              <a:gd name="connsiteY1" fmla="*/ 767893 h 834491"/>
              <a:gd name="connsiteX2" fmla="*/ 5707920 w 5707920"/>
              <a:gd name="connsiteY2" fmla="*/ 72855 h 834491"/>
              <a:gd name="connsiteX3" fmla="*/ 4735089 w 5707920"/>
              <a:gd name="connsiteY3" fmla="*/ 63495 h 834491"/>
              <a:gd name="connsiteX4" fmla="*/ 2942945 w 5707920"/>
              <a:gd name="connsiteY4" fmla="*/ 171273 h 834491"/>
              <a:gd name="connsiteX5" fmla="*/ 1567162 w 5707920"/>
              <a:gd name="connsiteY5" fmla="*/ 236740 h 834491"/>
              <a:gd name="connsiteX6" fmla="*/ 963855 w 5707920"/>
              <a:gd name="connsiteY6" fmla="*/ 242141 h 834491"/>
              <a:gd name="connsiteX7" fmla="*/ 0 w 5707920"/>
              <a:gd name="connsiteY7" fmla="*/ 17046 h 834491"/>
              <a:gd name="connsiteX8" fmla="*/ 907115 w 5707920"/>
              <a:gd name="connsiteY8" fmla="*/ 834491 h 834491"/>
              <a:gd name="connsiteX0" fmla="*/ 907115 w 5707920"/>
              <a:gd name="connsiteY0" fmla="*/ 831713 h 831713"/>
              <a:gd name="connsiteX1" fmla="*/ 4778132 w 5707920"/>
              <a:gd name="connsiteY1" fmla="*/ 765115 h 831713"/>
              <a:gd name="connsiteX2" fmla="*/ 5707920 w 5707920"/>
              <a:gd name="connsiteY2" fmla="*/ 70077 h 831713"/>
              <a:gd name="connsiteX3" fmla="*/ 4735089 w 5707920"/>
              <a:gd name="connsiteY3" fmla="*/ 60717 h 831713"/>
              <a:gd name="connsiteX4" fmla="*/ 2942945 w 5707920"/>
              <a:gd name="connsiteY4" fmla="*/ 168495 h 831713"/>
              <a:gd name="connsiteX5" fmla="*/ 1567162 w 5707920"/>
              <a:gd name="connsiteY5" fmla="*/ 233962 h 831713"/>
              <a:gd name="connsiteX6" fmla="*/ 978233 w 5707920"/>
              <a:gd name="connsiteY6" fmla="*/ 345665 h 831713"/>
              <a:gd name="connsiteX7" fmla="*/ 0 w 5707920"/>
              <a:gd name="connsiteY7" fmla="*/ 14268 h 831713"/>
              <a:gd name="connsiteX8" fmla="*/ 907115 w 5707920"/>
              <a:gd name="connsiteY8" fmla="*/ 831713 h 831713"/>
              <a:gd name="connsiteX0" fmla="*/ 907115 w 5707920"/>
              <a:gd name="connsiteY0" fmla="*/ 839728 h 839728"/>
              <a:gd name="connsiteX1" fmla="*/ 4778132 w 5707920"/>
              <a:gd name="connsiteY1" fmla="*/ 773130 h 839728"/>
              <a:gd name="connsiteX2" fmla="*/ 5707920 w 5707920"/>
              <a:gd name="connsiteY2" fmla="*/ 78092 h 839728"/>
              <a:gd name="connsiteX3" fmla="*/ 4735089 w 5707920"/>
              <a:gd name="connsiteY3" fmla="*/ 68732 h 839728"/>
              <a:gd name="connsiteX4" fmla="*/ 2942945 w 5707920"/>
              <a:gd name="connsiteY4" fmla="*/ 176510 h 839728"/>
              <a:gd name="connsiteX5" fmla="*/ 1567162 w 5707920"/>
              <a:gd name="connsiteY5" fmla="*/ 241977 h 839728"/>
              <a:gd name="connsiteX6" fmla="*/ 978233 w 5707920"/>
              <a:gd name="connsiteY6" fmla="*/ 353680 h 839728"/>
              <a:gd name="connsiteX7" fmla="*/ 0 w 5707920"/>
              <a:gd name="connsiteY7" fmla="*/ 22283 h 839728"/>
              <a:gd name="connsiteX8" fmla="*/ 907115 w 5707920"/>
              <a:gd name="connsiteY8" fmla="*/ 839728 h 839728"/>
              <a:gd name="connsiteX0" fmla="*/ 907115 w 5707920"/>
              <a:gd name="connsiteY0" fmla="*/ 839728 h 839728"/>
              <a:gd name="connsiteX1" fmla="*/ 4778132 w 5707920"/>
              <a:gd name="connsiteY1" fmla="*/ 773130 h 839728"/>
              <a:gd name="connsiteX2" fmla="*/ 5707920 w 5707920"/>
              <a:gd name="connsiteY2" fmla="*/ 78092 h 839728"/>
              <a:gd name="connsiteX3" fmla="*/ 4735089 w 5707920"/>
              <a:gd name="connsiteY3" fmla="*/ 68732 h 839728"/>
              <a:gd name="connsiteX4" fmla="*/ 2942945 w 5707920"/>
              <a:gd name="connsiteY4" fmla="*/ 176510 h 839728"/>
              <a:gd name="connsiteX5" fmla="*/ 1567162 w 5707920"/>
              <a:gd name="connsiteY5" fmla="*/ 241977 h 839728"/>
              <a:gd name="connsiteX6" fmla="*/ 978233 w 5707920"/>
              <a:gd name="connsiteY6" fmla="*/ 353680 h 839728"/>
              <a:gd name="connsiteX7" fmla="*/ 0 w 5707920"/>
              <a:gd name="connsiteY7" fmla="*/ 22283 h 839728"/>
              <a:gd name="connsiteX8" fmla="*/ 907115 w 5707920"/>
              <a:gd name="connsiteY8" fmla="*/ 839728 h 839728"/>
              <a:gd name="connsiteX0" fmla="*/ 907115 w 5707920"/>
              <a:gd name="connsiteY0" fmla="*/ 839728 h 839728"/>
              <a:gd name="connsiteX1" fmla="*/ 4778132 w 5707920"/>
              <a:gd name="connsiteY1" fmla="*/ 773130 h 839728"/>
              <a:gd name="connsiteX2" fmla="*/ 5707920 w 5707920"/>
              <a:gd name="connsiteY2" fmla="*/ 78092 h 839728"/>
              <a:gd name="connsiteX3" fmla="*/ 4735089 w 5707920"/>
              <a:gd name="connsiteY3" fmla="*/ 68732 h 839728"/>
              <a:gd name="connsiteX4" fmla="*/ 2942945 w 5707920"/>
              <a:gd name="connsiteY4" fmla="*/ 176510 h 839728"/>
              <a:gd name="connsiteX5" fmla="*/ 1567162 w 5707920"/>
              <a:gd name="connsiteY5" fmla="*/ 241977 h 839728"/>
              <a:gd name="connsiteX6" fmla="*/ 1063945 w 5707920"/>
              <a:gd name="connsiteY6" fmla="*/ 348279 h 839728"/>
              <a:gd name="connsiteX7" fmla="*/ 978233 w 5707920"/>
              <a:gd name="connsiteY7" fmla="*/ 353680 h 839728"/>
              <a:gd name="connsiteX8" fmla="*/ 0 w 5707920"/>
              <a:gd name="connsiteY8" fmla="*/ 22283 h 839728"/>
              <a:gd name="connsiteX9" fmla="*/ 907115 w 5707920"/>
              <a:gd name="connsiteY9" fmla="*/ 839728 h 839728"/>
              <a:gd name="connsiteX0" fmla="*/ 907115 w 5707920"/>
              <a:gd name="connsiteY0" fmla="*/ 839728 h 839728"/>
              <a:gd name="connsiteX1" fmla="*/ 4778132 w 5707920"/>
              <a:gd name="connsiteY1" fmla="*/ 773130 h 839728"/>
              <a:gd name="connsiteX2" fmla="*/ 5707920 w 5707920"/>
              <a:gd name="connsiteY2" fmla="*/ 78092 h 839728"/>
              <a:gd name="connsiteX3" fmla="*/ 4735089 w 5707920"/>
              <a:gd name="connsiteY3" fmla="*/ 68732 h 839728"/>
              <a:gd name="connsiteX4" fmla="*/ 2942945 w 5707920"/>
              <a:gd name="connsiteY4" fmla="*/ 176510 h 839728"/>
              <a:gd name="connsiteX5" fmla="*/ 1567162 w 5707920"/>
              <a:gd name="connsiteY5" fmla="*/ 241977 h 839728"/>
              <a:gd name="connsiteX6" fmla="*/ 1092700 w 5707920"/>
              <a:gd name="connsiteY6" fmla="*/ 224260 h 839728"/>
              <a:gd name="connsiteX7" fmla="*/ 978233 w 5707920"/>
              <a:gd name="connsiteY7" fmla="*/ 353680 h 839728"/>
              <a:gd name="connsiteX8" fmla="*/ 0 w 5707920"/>
              <a:gd name="connsiteY8" fmla="*/ 22283 h 839728"/>
              <a:gd name="connsiteX9" fmla="*/ 907115 w 5707920"/>
              <a:gd name="connsiteY9" fmla="*/ 839728 h 839728"/>
              <a:gd name="connsiteX0" fmla="*/ 907115 w 5707920"/>
              <a:gd name="connsiteY0" fmla="*/ 839728 h 839728"/>
              <a:gd name="connsiteX1" fmla="*/ 4778132 w 5707920"/>
              <a:gd name="connsiteY1" fmla="*/ 773130 h 839728"/>
              <a:gd name="connsiteX2" fmla="*/ 5707920 w 5707920"/>
              <a:gd name="connsiteY2" fmla="*/ 78092 h 839728"/>
              <a:gd name="connsiteX3" fmla="*/ 4735089 w 5707920"/>
              <a:gd name="connsiteY3" fmla="*/ 68732 h 839728"/>
              <a:gd name="connsiteX4" fmla="*/ 2942945 w 5707920"/>
              <a:gd name="connsiteY4" fmla="*/ 176510 h 839728"/>
              <a:gd name="connsiteX5" fmla="*/ 1567162 w 5707920"/>
              <a:gd name="connsiteY5" fmla="*/ 241977 h 839728"/>
              <a:gd name="connsiteX6" fmla="*/ 1092700 w 5707920"/>
              <a:gd name="connsiteY6" fmla="*/ 224260 h 839728"/>
              <a:gd name="connsiteX7" fmla="*/ 978233 w 5707920"/>
              <a:gd name="connsiteY7" fmla="*/ 353680 h 839728"/>
              <a:gd name="connsiteX8" fmla="*/ 0 w 5707920"/>
              <a:gd name="connsiteY8" fmla="*/ 22283 h 839728"/>
              <a:gd name="connsiteX9" fmla="*/ 907115 w 5707920"/>
              <a:gd name="connsiteY9" fmla="*/ 839728 h 839728"/>
              <a:gd name="connsiteX0" fmla="*/ 907115 w 5707920"/>
              <a:gd name="connsiteY0" fmla="*/ 839728 h 839728"/>
              <a:gd name="connsiteX1" fmla="*/ 4778132 w 5707920"/>
              <a:gd name="connsiteY1" fmla="*/ 773130 h 839728"/>
              <a:gd name="connsiteX2" fmla="*/ 5707920 w 5707920"/>
              <a:gd name="connsiteY2" fmla="*/ 78092 h 839728"/>
              <a:gd name="connsiteX3" fmla="*/ 4735089 w 5707920"/>
              <a:gd name="connsiteY3" fmla="*/ 68732 h 839728"/>
              <a:gd name="connsiteX4" fmla="*/ 2942945 w 5707920"/>
              <a:gd name="connsiteY4" fmla="*/ 176510 h 839728"/>
              <a:gd name="connsiteX5" fmla="*/ 1567162 w 5707920"/>
              <a:gd name="connsiteY5" fmla="*/ 241977 h 839728"/>
              <a:gd name="connsiteX6" fmla="*/ 1092700 w 5707920"/>
              <a:gd name="connsiteY6" fmla="*/ 135675 h 839728"/>
              <a:gd name="connsiteX7" fmla="*/ 978233 w 5707920"/>
              <a:gd name="connsiteY7" fmla="*/ 353680 h 839728"/>
              <a:gd name="connsiteX8" fmla="*/ 0 w 5707920"/>
              <a:gd name="connsiteY8" fmla="*/ 22283 h 839728"/>
              <a:gd name="connsiteX9" fmla="*/ 907115 w 5707920"/>
              <a:gd name="connsiteY9" fmla="*/ 839728 h 839728"/>
              <a:gd name="connsiteX0" fmla="*/ 907115 w 5707920"/>
              <a:gd name="connsiteY0" fmla="*/ 839728 h 839728"/>
              <a:gd name="connsiteX1" fmla="*/ 4778132 w 5707920"/>
              <a:gd name="connsiteY1" fmla="*/ 773130 h 839728"/>
              <a:gd name="connsiteX2" fmla="*/ 5707920 w 5707920"/>
              <a:gd name="connsiteY2" fmla="*/ 78092 h 839728"/>
              <a:gd name="connsiteX3" fmla="*/ 4735089 w 5707920"/>
              <a:gd name="connsiteY3" fmla="*/ 68732 h 839728"/>
              <a:gd name="connsiteX4" fmla="*/ 2942945 w 5707920"/>
              <a:gd name="connsiteY4" fmla="*/ 176510 h 839728"/>
              <a:gd name="connsiteX5" fmla="*/ 1552784 w 5707920"/>
              <a:gd name="connsiteY5" fmla="*/ 171109 h 839728"/>
              <a:gd name="connsiteX6" fmla="*/ 1092700 w 5707920"/>
              <a:gd name="connsiteY6" fmla="*/ 135675 h 839728"/>
              <a:gd name="connsiteX7" fmla="*/ 978233 w 5707920"/>
              <a:gd name="connsiteY7" fmla="*/ 353680 h 839728"/>
              <a:gd name="connsiteX8" fmla="*/ 0 w 5707920"/>
              <a:gd name="connsiteY8" fmla="*/ 22283 h 839728"/>
              <a:gd name="connsiteX9" fmla="*/ 907115 w 5707920"/>
              <a:gd name="connsiteY9" fmla="*/ 839728 h 839728"/>
              <a:gd name="connsiteX0" fmla="*/ 907115 w 5707920"/>
              <a:gd name="connsiteY0" fmla="*/ 839728 h 839728"/>
              <a:gd name="connsiteX1" fmla="*/ 4778132 w 5707920"/>
              <a:gd name="connsiteY1" fmla="*/ 773130 h 839728"/>
              <a:gd name="connsiteX2" fmla="*/ 5707920 w 5707920"/>
              <a:gd name="connsiteY2" fmla="*/ 78092 h 839728"/>
              <a:gd name="connsiteX3" fmla="*/ 4735089 w 5707920"/>
              <a:gd name="connsiteY3" fmla="*/ 68732 h 839728"/>
              <a:gd name="connsiteX4" fmla="*/ 2942945 w 5707920"/>
              <a:gd name="connsiteY4" fmla="*/ 158794 h 839728"/>
              <a:gd name="connsiteX5" fmla="*/ 1552784 w 5707920"/>
              <a:gd name="connsiteY5" fmla="*/ 171109 h 839728"/>
              <a:gd name="connsiteX6" fmla="*/ 1092700 w 5707920"/>
              <a:gd name="connsiteY6" fmla="*/ 135675 h 839728"/>
              <a:gd name="connsiteX7" fmla="*/ 978233 w 5707920"/>
              <a:gd name="connsiteY7" fmla="*/ 353680 h 839728"/>
              <a:gd name="connsiteX8" fmla="*/ 0 w 5707920"/>
              <a:gd name="connsiteY8" fmla="*/ 22283 h 839728"/>
              <a:gd name="connsiteX9" fmla="*/ 907115 w 5707920"/>
              <a:gd name="connsiteY9" fmla="*/ 839728 h 839728"/>
              <a:gd name="connsiteX0" fmla="*/ 907115 w 5707920"/>
              <a:gd name="connsiteY0" fmla="*/ 839728 h 839728"/>
              <a:gd name="connsiteX1" fmla="*/ 4778132 w 5707920"/>
              <a:gd name="connsiteY1" fmla="*/ 773130 h 839728"/>
              <a:gd name="connsiteX2" fmla="*/ 5707920 w 5707920"/>
              <a:gd name="connsiteY2" fmla="*/ 78092 h 839728"/>
              <a:gd name="connsiteX3" fmla="*/ 4735089 w 5707920"/>
              <a:gd name="connsiteY3" fmla="*/ 175035 h 839728"/>
              <a:gd name="connsiteX4" fmla="*/ 2942945 w 5707920"/>
              <a:gd name="connsiteY4" fmla="*/ 158794 h 839728"/>
              <a:gd name="connsiteX5" fmla="*/ 1552784 w 5707920"/>
              <a:gd name="connsiteY5" fmla="*/ 171109 h 839728"/>
              <a:gd name="connsiteX6" fmla="*/ 1092700 w 5707920"/>
              <a:gd name="connsiteY6" fmla="*/ 135675 h 839728"/>
              <a:gd name="connsiteX7" fmla="*/ 978233 w 5707920"/>
              <a:gd name="connsiteY7" fmla="*/ 353680 h 839728"/>
              <a:gd name="connsiteX8" fmla="*/ 0 w 5707920"/>
              <a:gd name="connsiteY8" fmla="*/ 22283 h 839728"/>
              <a:gd name="connsiteX9" fmla="*/ 907115 w 5707920"/>
              <a:gd name="connsiteY9" fmla="*/ 839728 h 839728"/>
              <a:gd name="connsiteX0" fmla="*/ 907115 w 5728000"/>
              <a:gd name="connsiteY0" fmla="*/ 839728 h 839728"/>
              <a:gd name="connsiteX1" fmla="*/ 4778132 w 5728000"/>
              <a:gd name="connsiteY1" fmla="*/ 773130 h 839728"/>
              <a:gd name="connsiteX2" fmla="*/ 5707920 w 5728000"/>
              <a:gd name="connsiteY2" fmla="*/ 78092 h 839728"/>
              <a:gd name="connsiteX3" fmla="*/ 5362857 w 5728000"/>
              <a:gd name="connsiteY3" fmla="*/ 135675 h 839728"/>
              <a:gd name="connsiteX4" fmla="*/ 4735089 w 5728000"/>
              <a:gd name="connsiteY4" fmla="*/ 175035 h 839728"/>
              <a:gd name="connsiteX5" fmla="*/ 2942945 w 5728000"/>
              <a:gd name="connsiteY5" fmla="*/ 158794 h 839728"/>
              <a:gd name="connsiteX6" fmla="*/ 1552784 w 5728000"/>
              <a:gd name="connsiteY6" fmla="*/ 171109 h 839728"/>
              <a:gd name="connsiteX7" fmla="*/ 1092700 w 5728000"/>
              <a:gd name="connsiteY7" fmla="*/ 135675 h 839728"/>
              <a:gd name="connsiteX8" fmla="*/ 978233 w 5728000"/>
              <a:gd name="connsiteY8" fmla="*/ 353680 h 839728"/>
              <a:gd name="connsiteX9" fmla="*/ 0 w 5728000"/>
              <a:gd name="connsiteY9" fmla="*/ 22283 h 839728"/>
              <a:gd name="connsiteX10" fmla="*/ 907115 w 5728000"/>
              <a:gd name="connsiteY10" fmla="*/ 839728 h 839728"/>
              <a:gd name="connsiteX0" fmla="*/ 792094 w 5612979"/>
              <a:gd name="connsiteY0" fmla="*/ 803584 h 803584"/>
              <a:gd name="connsiteX1" fmla="*/ 4663111 w 5612979"/>
              <a:gd name="connsiteY1" fmla="*/ 736986 h 803584"/>
              <a:gd name="connsiteX2" fmla="*/ 5592899 w 5612979"/>
              <a:gd name="connsiteY2" fmla="*/ 41948 h 803584"/>
              <a:gd name="connsiteX3" fmla="*/ 5247836 w 5612979"/>
              <a:gd name="connsiteY3" fmla="*/ 99531 h 803584"/>
              <a:gd name="connsiteX4" fmla="*/ 4620068 w 5612979"/>
              <a:gd name="connsiteY4" fmla="*/ 138891 h 803584"/>
              <a:gd name="connsiteX5" fmla="*/ 2827924 w 5612979"/>
              <a:gd name="connsiteY5" fmla="*/ 122650 h 803584"/>
              <a:gd name="connsiteX6" fmla="*/ 1437763 w 5612979"/>
              <a:gd name="connsiteY6" fmla="*/ 134965 h 803584"/>
              <a:gd name="connsiteX7" fmla="*/ 977679 w 5612979"/>
              <a:gd name="connsiteY7" fmla="*/ 99531 h 803584"/>
              <a:gd name="connsiteX8" fmla="*/ 863212 w 5612979"/>
              <a:gd name="connsiteY8" fmla="*/ 317536 h 803584"/>
              <a:gd name="connsiteX9" fmla="*/ 0 w 5612979"/>
              <a:gd name="connsiteY9" fmla="*/ 127875 h 803584"/>
              <a:gd name="connsiteX10" fmla="*/ 792094 w 5612979"/>
              <a:gd name="connsiteY10" fmla="*/ 803584 h 803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12979" h="803584">
                <a:moveTo>
                  <a:pt x="792094" y="803584"/>
                </a:moveTo>
                <a:lnTo>
                  <a:pt x="4663111" y="736986"/>
                </a:lnTo>
                <a:lnTo>
                  <a:pt x="5592899" y="41948"/>
                </a:lnTo>
                <a:cubicBezTo>
                  <a:pt x="5690353" y="-73153"/>
                  <a:pt x="5409975" y="83374"/>
                  <a:pt x="5247836" y="99531"/>
                </a:cubicBezTo>
                <a:cubicBezTo>
                  <a:pt x="5085698" y="115688"/>
                  <a:pt x="5023387" y="126179"/>
                  <a:pt x="4620068" y="138891"/>
                </a:cubicBezTo>
                <a:cubicBezTo>
                  <a:pt x="4216749" y="151603"/>
                  <a:pt x="3355912" y="87870"/>
                  <a:pt x="2827924" y="122650"/>
                </a:cubicBezTo>
                <a:cubicBezTo>
                  <a:pt x="2299936" y="157430"/>
                  <a:pt x="1750930" y="106337"/>
                  <a:pt x="1437763" y="134965"/>
                </a:cubicBezTo>
                <a:cubicBezTo>
                  <a:pt x="1124596" y="163593"/>
                  <a:pt x="1075834" y="80914"/>
                  <a:pt x="977679" y="99531"/>
                </a:cubicBezTo>
                <a:cubicBezTo>
                  <a:pt x="879524" y="118148"/>
                  <a:pt x="1040536" y="371869"/>
                  <a:pt x="863212" y="317536"/>
                </a:cubicBezTo>
                <a:cubicBezTo>
                  <a:pt x="645150" y="168714"/>
                  <a:pt x="9457" y="23687"/>
                  <a:pt x="0" y="127875"/>
                </a:cubicBezTo>
                <a:lnTo>
                  <a:pt x="792094" y="803584"/>
                </a:lnTo>
                <a:close/>
              </a:path>
            </a:pathLst>
          </a:custGeom>
          <a:solidFill>
            <a:schemeClr val="bg1"/>
          </a:solidFill>
          <a:ln>
            <a:solidFill>
              <a:schemeClr val="accent2">
                <a:lumMod val="75000"/>
              </a:schemeClr>
            </a:solidFill>
          </a:ln>
        </p:spPr>
        <p:txBody>
          <a:bodyPr wrap="square" rtlCol="0">
            <a:spAutoFit/>
          </a:bodyPr>
          <a:lstStyle/>
          <a:p>
            <a:pPr algn="ctr"/>
            <a:r>
              <a:rPr lang="en-US" sz="2800" dirty="0" smtClean="0">
                <a:solidFill>
                  <a:prstClr val="black"/>
                </a:solidFill>
              </a:rPr>
              <a:t>Lesson Evaluation</a:t>
            </a:r>
            <a:endParaRPr lang="en-US" sz="2800" dirty="0">
              <a:solidFill>
                <a:prstClr val="black"/>
              </a:solidFill>
            </a:endParaRPr>
          </a:p>
        </p:txBody>
      </p:sp>
      <p:sp>
        <p:nvSpPr>
          <p:cNvPr id="39" name="Rectangle 38"/>
          <p:cNvSpPr/>
          <p:nvPr/>
        </p:nvSpPr>
        <p:spPr>
          <a:xfrm>
            <a:off x="-288098" y="847117"/>
            <a:ext cx="11305455" cy="569203"/>
          </a:xfrm>
          <a:prstGeom prst="rect">
            <a:avLst/>
          </a:prstGeom>
        </p:spPr>
        <p:txBody>
          <a:bodyPr wrap="square">
            <a:spAutoFit/>
          </a:bodyPr>
          <a:lstStyle/>
          <a:p>
            <a:pPr marL="571500" indent="-571500" algn="ctr">
              <a:buFont typeface="Wingdings" panose="05000000000000000000" pitchFamily="2" charset="2"/>
              <a:buChar char="ü"/>
            </a:pPr>
            <a:r>
              <a:rPr lang="en-US" sz="3200" dirty="0">
                <a:solidFill>
                  <a:sysClr val="windowText" lastClr="000000"/>
                </a:solidFill>
              </a:rPr>
              <a:t>Which products are commonly adulterated</a:t>
            </a:r>
          </a:p>
        </p:txBody>
      </p:sp>
      <p:grpSp>
        <p:nvGrpSpPr>
          <p:cNvPr id="51" name="Group 50"/>
          <p:cNvGrpSpPr/>
          <p:nvPr/>
        </p:nvGrpSpPr>
        <p:grpSpPr>
          <a:xfrm>
            <a:off x="613094" y="829195"/>
            <a:ext cx="11134518" cy="5926479"/>
            <a:chOff x="321774" y="578291"/>
            <a:chExt cx="11421275" cy="6088613"/>
          </a:xfrm>
        </p:grpSpPr>
        <p:grpSp>
          <p:nvGrpSpPr>
            <p:cNvPr id="38" name="Group 37"/>
            <p:cNvGrpSpPr/>
            <p:nvPr/>
          </p:nvGrpSpPr>
          <p:grpSpPr>
            <a:xfrm>
              <a:off x="323040" y="589604"/>
              <a:ext cx="11397135" cy="6062686"/>
              <a:chOff x="107948" y="540775"/>
              <a:chExt cx="11397135" cy="6062686"/>
            </a:xfrm>
          </p:grpSpPr>
          <p:grpSp>
            <p:nvGrpSpPr>
              <p:cNvPr id="22" name="Group 21"/>
              <p:cNvGrpSpPr/>
              <p:nvPr/>
            </p:nvGrpSpPr>
            <p:grpSpPr>
              <a:xfrm>
                <a:off x="107948" y="982988"/>
                <a:ext cx="11383282" cy="5620473"/>
                <a:chOff x="501573" y="1136684"/>
                <a:chExt cx="11316184" cy="5709960"/>
              </a:xfrm>
            </p:grpSpPr>
            <p:sp>
              <p:nvSpPr>
                <p:cNvPr id="18" name="Rectangle 17"/>
                <p:cNvSpPr/>
                <p:nvPr/>
              </p:nvSpPr>
              <p:spPr>
                <a:xfrm>
                  <a:off x="11641628" y="1173304"/>
                  <a:ext cx="176129" cy="561690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501575" y="1136684"/>
                  <a:ext cx="159255" cy="552450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p:nvSpPr>
              <p:spPr>
                <a:xfrm flipH="1">
                  <a:off x="501573" y="6661183"/>
                  <a:ext cx="11316184" cy="18546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7" name="Group 36"/>
              <p:cNvGrpSpPr/>
              <p:nvPr/>
            </p:nvGrpSpPr>
            <p:grpSpPr>
              <a:xfrm>
                <a:off x="107948" y="540775"/>
                <a:ext cx="11397135" cy="567494"/>
                <a:chOff x="107948" y="834649"/>
                <a:chExt cx="11397135" cy="273620"/>
              </a:xfrm>
            </p:grpSpPr>
            <p:sp>
              <p:nvSpPr>
                <p:cNvPr id="35" name="Rectangle 34"/>
                <p:cNvSpPr/>
                <p:nvPr/>
              </p:nvSpPr>
              <p:spPr>
                <a:xfrm>
                  <a:off x="107948" y="834649"/>
                  <a:ext cx="5959024" cy="271788"/>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 name="Rectangle 35"/>
                <p:cNvSpPr/>
                <p:nvPr/>
              </p:nvSpPr>
              <p:spPr>
                <a:xfrm>
                  <a:off x="5888118" y="836481"/>
                  <a:ext cx="5616965" cy="271788"/>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43" name="Can 42"/>
            <p:cNvSpPr/>
            <p:nvPr/>
          </p:nvSpPr>
          <p:spPr>
            <a:xfrm>
              <a:off x="325677" y="3018773"/>
              <a:ext cx="157564" cy="9394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Can 43"/>
            <p:cNvSpPr/>
            <p:nvPr/>
          </p:nvSpPr>
          <p:spPr>
            <a:xfrm>
              <a:off x="11529149" y="3018773"/>
              <a:ext cx="177173" cy="9394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Can 44"/>
            <p:cNvSpPr/>
            <p:nvPr/>
          </p:nvSpPr>
          <p:spPr>
            <a:xfrm>
              <a:off x="5417768" y="6465936"/>
              <a:ext cx="864296" cy="18635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Can 45"/>
            <p:cNvSpPr/>
            <p:nvPr/>
          </p:nvSpPr>
          <p:spPr>
            <a:xfrm>
              <a:off x="322715" y="590898"/>
              <a:ext cx="157564" cy="9394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Can 47"/>
            <p:cNvSpPr/>
            <p:nvPr/>
          </p:nvSpPr>
          <p:spPr>
            <a:xfrm>
              <a:off x="10878753" y="6460200"/>
              <a:ext cx="864296" cy="18635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Can 48"/>
            <p:cNvSpPr/>
            <p:nvPr/>
          </p:nvSpPr>
          <p:spPr>
            <a:xfrm>
              <a:off x="321774" y="6480550"/>
              <a:ext cx="864296" cy="18635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Can 49"/>
            <p:cNvSpPr/>
            <p:nvPr/>
          </p:nvSpPr>
          <p:spPr>
            <a:xfrm>
              <a:off x="11531237" y="578291"/>
              <a:ext cx="177173" cy="9394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4" name="Rectangle 53"/>
          <p:cNvSpPr/>
          <p:nvPr/>
        </p:nvSpPr>
        <p:spPr>
          <a:xfrm>
            <a:off x="613093" y="853889"/>
            <a:ext cx="10766355" cy="584775"/>
          </a:xfrm>
          <a:prstGeom prst="rect">
            <a:avLst/>
          </a:prstGeom>
        </p:spPr>
        <p:txBody>
          <a:bodyPr wrap="square">
            <a:spAutoFit/>
          </a:bodyPr>
          <a:lstStyle/>
          <a:p>
            <a:pPr marL="571500" indent="-571500" algn="ctr">
              <a:buFont typeface="Wingdings" panose="05000000000000000000" pitchFamily="2" charset="2"/>
              <a:buChar char="ü"/>
            </a:pPr>
            <a:r>
              <a:rPr lang="en-US" sz="3200" dirty="0" smtClean="0">
                <a:solidFill>
                  <a:sysClr val="windowText" lastClr="000000"/>
                </a:solidFill>
              </a:rPr>
              <a:t>What’s the vital part of life</a:t>
            </a:r>
            <a:endParaRPr lang="en-US" sz="3200" dirty="0">
              <a:solidFill>
                <a:sysClr val="windowText" lastClr="000000"/>
              </a:solidFill>
            </a:endParaRPr>
          </a:p>
        </p:txBody>
      </p:sp>
      <p:pic>
        <p:nvPicPr>
          <p:cNvPr id="59" name="Picture 5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842372" y="750003"/>
            <a:ext cx="709924" cy="694379"/>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445" t="27943" r="1445" b="32106"/>
          <a:stretch/>
        </p:blipFill>
        <p:spPr>
          <a:xfrm>
            <a:off x="3474652" y="3204689"/>
            <a:ext cx="5200650" cy="901874"/>
          </a:xfrm>
          <a:prstGeom prst="rect">
            <a:avLst/>
          </a:prstGeom>
        </p:spPr>
      </p:pic>
      <p:sp>
        <p:nvSpPr>
          <p:cNvPr id="6" name="Flowchart: Sequential Access Storage 5"/>
          <p:cNvSpPr/>
          <p:nvPr/>
        </p:nvSpPr>
        <p:spPr>
          <a:xfrm>
            <a:off x="2814638" y="2643188"/>
            <a:ext cx="6700837" cy="2143125"/>
          </a:xfrm>
          <a:prstGeom prst="flowChartMagneticTap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79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52591"/>
          </a:xfrm>
          <a:solidFill>
            <a:schemeClr val="accent2"/>
          </a:solidFill>
        </p:spPr>
        <p:txBody>
          <a:bodyPr>
            <a:normAutofit/>
          </a:bodyPr>
          <a:lstStyle/>
          <a:p>
            <a:pPr algn="ctr"/>
            <a:r>
              <a:rPr lang="en-US" sz="5400" b="1" dirty="0" smtClean="0">
                <a:solidFill>
                  <a:schemeClr val="bg1"/>
                </a:solidFill>
                <a:hlinkClick r:id="rId2" action="ppaction://hlinkfile"/>
              </a:rPr>
              <a:t>Presented By-</a:t>
            </a:r>
            <a:endParaRPr lang="en-US" sz="5400" b="1" dirty="0">
              <a:solidFill>
                <a:schemeClr val="bg1"/>
              </a:solidFill>
              <a:hlinkClick r:id="rId2" action="ppaction://hlinkfile"/>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11950" y="1003300"/>
            <a:ext cx="5219700" cy="5620658"/>
          </a:xfrm>
          <a:prstGeom prst="rect">
            <a:avLst/>
          </a:prstGeom>
          <a:ln w="228600" cap="sq" cmpd="thickThin">
            <a:solidFill>
              <a:schemeClr val="accent4">
                <a:lumMod val="75000"/>
              </a:schemeClr>
            </a:solidFill>
            <a:prstDash val="solid"/>
            <a:miter lim="800000"/>
          </a:ln>
          <a:effectLst>
            <a:innerShdw blurRad="76200">
              <a:srgbClr val="000000"/>
            </a:innerShdw>
          </a:effectLst>
        </p:spPr>
      </p:pic>
      <p:sp>
        <p:nvSpPr>
          <p:cNvPr id="5" name="TextBox 4"/>
          <p:cNvSpPr txBox="1"/>
          <p:nvPr/>
        </p:nvSpPr>
        <p:spPr>
          <a:xfrm>
            <a:off x="508000" y="1701800"/>
            <a:ext cx="4546600" cy="707886"/>
          </a:xfrm>
          <a:prstGeom prst="rect">
            <a:avLst/>
          </a:prstGeom>
          <a:noFill/>
        </p:spPr>
        <p:txBody>
          <a:bodyPr wrap="square" rtlCol="0">
            <a:spAutoFit/>
          </a:bodyPr>
          <a:lstStyle/>
          <a:p>
            <a:r>
              <a:rPr lang="en-US" sz="4000" dirty="0" smtClean="0"/>
              <a:t>MD.ABDUR ROUF      </a:t>
            </a:r>
            <a:endParaRPr lang="en-US" sz="4000" dirty="0"/>
          </a:p>
        </p:txBody>
      </p:sp>
    </p:spTree>
    <p:extLst>
      <p:ext uri="{BB962C8B-B14F-4D97-AF65-F5344CB8AC3E}">
        <p14:creationId xmlns:p14="http://schemas.microsoft.com/office/powerpoint/2010/main" val="908399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3985920" y="266327"/>
            <a:ext cx="4833554" cy="509287"/>
          </a:xfrm>
          <a:custGeom>
            <a:avLst/>
            <a:gdLst>
              <a:gd name="connsiteX0" fmla="*/ 0 w 5708072"/>
              <a:gd name="connsiteY0" fmla="*/ 0 h 707886"/>
              <a:gd name="connsiteX1" fmla="*/ 5708072 w 5708072"/>
              <a:gd name="connsiteY1" fmla="*/ 0 h 707886"/>
              <a:gd name="connsiteX2" fmla="*/ 5708072 w 5708072"/>
              <a:gd name="connsiteY2" fmla="*/ 707886 h 707886"/>
              <a:gd name="connsiteX3" fmla="*/ 0 w 5708072"/>
              <a:gd name="connsiteY3" fmla="*/ 707886 h 707886"/>
              <a:gd name="connsiteX4" fmla="*/ 0 w 5708072"/>
              <a:gd name="connsiteY4" fmla="*/ 0 h 707886"/>
              <a:gd name="connsiteX0" fmla="*/ 764105 w 5708072"/>
              <a:gd name="connsiteY0" fmla="*/ 115060 h 707886"/>
              <a:gd name="connsiteX1" fmla="*/ 5708072 w 5708072"/>
              <a:gd name="connsiteY1" fmla="*/ 0 h 707886"/>
              <a:gd name="connsiteX2" fmla="*/ 5708072 w 5708072"/>
              <a:gd name="connsiteY2" fmla="*/ 707886 h 707886"/>
              <a:gd name="connsiteX3" fmla="*/ 0 w 5708072"/>
              <a:gd name="connsiteY3" fmla="*/ 707886 h 707886"/>
              <a:gd name="connsiteX4" fmla="*/ 764105 w 5708072"/>
              <a:gd name="connsiteY4" fmla="*/ 115060 h 707886"/>
              <a:gd name="connsiteX0" fmla="*/ 764105 w 5708072"/>
              <a:gd name="connsiteY0" fmla="*/ 66598 h 659424"/>
              <a:gd name="connsiteX1" fmla="*/ 4635122 w 5708072"/>
              <a:gd name="connsiteY1" fmla="*/ 0 h 659424"/>
              <a:gd name="connsiteX2" fmla="*/ 5708072 w 5708072"/>
              <a:gd name="connsiteY2" fmla="*/ 659424 h 659424"/>
              <a:gd name="connsiteX3" fmla="*/ 0 w 5708072"/>
              <a:gd name="connsiteY3" fmla="*/ 659424 h 659424"/>
              <a:gd name="connsiteX4" fmla="*/ 764105 w 5708072"/>
              <a:gd name="connsiteY4" fmla="*/ 66598 h 659424"/>
              <a:gd name="connsiteX0" fmla="*/ 1065230 w 6009197"/>
              <a:gd name="connsiteY0" fmla="*/ 495586 h 1088412"/>
              <a:gd name="connsiteX1" fmla="*/ 4936247 w 6009197"/>
              <a:gd name="connsiteY1" fmla="*/ 428988 h 1088412"/>
              <a:gd name="connsiteX2" fmla="*/ 6009197 w 6009197"/>
              <a:gd name="connsiteY2" fmla="*/ 1088412 h 1088412"/>
              <a:gd name="connsiteX3" fmla="*/ 0 w 6009197"/>
              <a:gd name="connsiteY3" fmla="*/ 0 h 1088412"/>
              <a:gd name="connsiteX4" fmla="*/ 1065230 w 6009197"/>
              <a:gd name="connsiteY4" fmla="*/ 495586 h 1088412"/>
              <a:gd name="connsiteX0" fmla="*/ 1065230 w 5794108"/>
              <a:gd name="connsiteY0" fmla="*/ 681762 h 681762"/>
              <a:gd name="connsiteX1" fmla="*/ 4936247 w 5794108"/>
              <a:gd name="connsiteY1" fmla="*/ 615164 h 681762"/>
              <a:gd name="connsiteX2" fmla="*/ 5794108 w 5794108"/>
              <a:gd name="connsiteY2" fmla="*/ 0 h 681762"/>
              <a:gd name="connsiteX3" fmla="*/ 0 w 5794108"/>
              <a:gd name="connsiteY3" fmla="*/ 186176 h 681762"/>
              <a:gd name="connsiteX4" fmla="*/ 1065230 w 5794108"/>
              <a:gd name="connsiteY4" fmla="*/ 681762 h 681762"/>
              <a:gd name="connsiteX0" fmla="*/ 1050891 w 5779769"/>
              <a:gd name="connsiteY0" fmla="*/ 782011 h 782011"/>
              <a:gd name="connsiteX1" fmla="*/ 4921908 w 5779769"/>
              <a:gd name="connsiteY1" fmla="*/ 715413 h 782011"/>
              <a:gd name="connsiteX2" fmla="*/ 5779769 w 5779769"/>
              <a:gd name="connsiteY2" fmla="*/ 100249 h 782011"/>
              <a:gd name="connsiteX3" fmla="*/ 0 w 5779769"/>
              <a:gd name="connsiteY3" fmla="*/ 0 h 782011"/>
              <a:gd name="connsiteX4" fmla="*/ 1050891 w 5779769"/>
              <a:gd name="connsiteY4" fmla="*/ 782011 h 782011"/>
              <a:gd name="connsiteX0" fmla="*/ 1050891 w 5765430"/>
              <a:gd name="connsiteY0" fmla="*/ 867938 h 867938"/>
              <a:gd name="connsiteX1" fmla="*/ 4921908 w 5765430"/>
              <a:gd name="connsiteY1" fmla="*/ 801340 h 867938"/>
              <a:gd name="connsiteX2" fmla="*/ 5765430 w 5765430"/>
              <a:gd name="connsiteY2" fmla="*/ 0 h 867938"/>
              <a:gd name="connsiteX3" fmla="*/ 0 w 5765430"/>
              <a:gd name="connsiteY3" fmla="*/ 85927 h 867938"/>
              <a:gd name="connsiteX4" fmla="*/ 1050891 w 5765430"/>
              <a:gd name="connsiteY4" fmla="*/ 867938 h 867938"/>
              <a:gd name="connsiteX0" fmla="*/ 1050891 w 5765430"/>
              <a:gd name="connsiteY0" fmla="*/ 867938 h 867938"/>
              <a:gd name="connsiteX1" fmla="*/ 4921908 w 5765430"/>
              <a:gd name="connsiteY1" fmla="*/ 801340 h 867938"/>
              <a:gd name="connsiteX2" fmla="*/ 5765430 w 5765430"/>
              <a:gd name="connsiteY2" fmla="*/ 0 h 867938"/>
              <a:gd name="connsiteX3" fmla="*/ 2986078 w 5765430"/>
              <a:gd name="connsiteY3" fmla="*/ 328740 h 867938"/>
              <a:gd name="connsiteX4" fmla="*/ 0 w 5765430"/>
              <a:gd name="connsiteY4" fmla="*/ 85927 h 867938"/>
              <a:gd name="connsiteX5" fmla="*/ 1050891 w 5765430"/>
              <a:gd name="connsiteY5" fmla="*/ 867938 h 867938"/>
              <a:gd name="connsiteX0" fmla="*/ 1050891 w 5765430"/>
              <a:gd name="connsiteY0" fmla="*/ 867938 h 867938"/>
              <a:gd name="connsiteX1" fmla="*/ 4921908 w 5765430"/>
              <a:gd name="connsiteY1" fmla="*/ 801340 h 867938"/>
              <a:gd name="connsiteX2" fmla="*/ 5765430 w 5765430"/>
              <a:gd name="connsiteY2" fmla="*/ 0 h 867938"/>
              <a:gd name="connsiteX3" fmla="*/ 2986078 w 5765430"/>
              <a:gd name="connsiteY3" fmla="*/ 328740 h 867938"/>
              <a:gd name="connsiteX4" fmla="*/ 0 w 5765430"/>
              <a:gd name="connsiteY4" fmla="*/ 85927 h 867938"/>
              <a:gd name="connsiteX5" fmla="*/ 1050891 w 5765430"/>
              <a:gd name="connsiteY5" fmla="*/ 867938 h 867938"/>
              <a:gd name="connsiteX0" fmla="*/ 1050891 w 5765430"/>
              <a:gd name="connsiteY0" fmla="*/ 867938 h 867938"/>
              <a:gd name="connsiteX1" fmla="*/ 4921908 w 5765430"/>
              <a:gd name="connsiteY1" fmla="*/ 801340 h 867938"/>
              <a:gd name="connsiteX2" fmla="*/ 5765430 w 5765430"/>
              <a:gd name="connsiteY2" fmla="*/ 0 h 867938"/>
              <a:gd name="connsiteX3" fmla="*/ 2986078 w 5765430"/>
              <a:gd name="connsiteY3" fmla="*/ 328740 h 867938"/>
              <a:gd name="connsiteX4" fmla="*/ 0 w 5765430"/>
              <a:gd name="connsiteY4" fmla="*/ 85927 h 867938"/>
              <a:gd name="connsiteX5" fmla="*/ 1050891 w 5765430"/>
              <a:gd name="connsiteY5" fmla="*/ 867938 h 867938"/>
              <a:gd name="connsiteX0" fmla="*/ 1050891 w 5765430"/>
              <a:gd name="connsiteY0" fmla="*/ 867938 h 867938"/>
              <a:gd name="connsiteX1" fmla="*/ 4921908 w 5765430"/>
              <a:gd name="connsiteY1" fmla="*/ 801340 h 867938"/>
              <a:gd name="connsiteX2" fmla="*/ 5765430 w 5765430"/>
              <a:gd name="connsiteY2" fmla="*/ 0 h 867938"/>
              <a:gd name="connsiteX3" fmla="*/ 2986078 w 5765430"/>
              <a:gd name="connsiteY3" fmla="*/ 328740 h 867938"/>
              <a:gd name="connsiteX4" fmla="*/ 1107631 w 5765430"/>
              <a:gd name="connsiteY4" fmla="*/ 328740 h 867938"/>
              <a:gd name="connsiteX5" fmla="*/ 0 w 5765430"/>
              <a:gd name="connsiteY5" fmla="*/ 85927 h 867938"/>
              <a:gd name="connsiteX6" fmla="*/ 1050891 w 5765430"/>
              <a:gd name="connsiteY6" fmla="*/ 867938 h 867938"/>
              <a:gd name="connsiteX0" fmla="*/ 1050891 w 5765430"/>
              <a:gd name="connsiteY0" fmla="*/ 898942 h 898942"/>
              <a:gd name="connsiteX1" fmla="*/ 4921908 w 5765430"/>
              <a:gd name="connsiteY1" fmla="*/ 832344 h 898942"/>
              <a:gd name="connsiteX2" fmla="*/ 5765430 w 5765430"/>
              <a:gd name="connsiteY2" fmla="*/ 31004 h 898942"/>
              <a:gd name="connsiteX3" fmla="*/ 4878864 w 5765430"/>
              <a:gd name="connsiteY3" fmla="*/ 216531 h 898942"/>
              <a:gd name="connsiteX4" fmla="*/ 2986078 w 5765430"/>
              <a:gd name="connsiteY4" fmla="*/ 359744 h 898942"/>
              <a:gd name="connsiteX5" fmla="*/ 1107631 w 5765430"/>
              <a:gd name="connsiteY5" fmla="*/ 359744 h 898942"/>
              <a:gd name="connsiteX6" fmla="*/ 0 w 5765430"/>
              <a:gd name="connsiteY6" fmla="*/ 116931 h 898942"/>
              <a:gd name="connsiteX7" fmla="*/ 1050891 w 5765430"/>
              <a:gd name="connsiteY7" fmla="*/ 898942 h 898942"/>
              <a:gd name="connsiteX0" fmla="*/ 1050891 w 5765430"/>
              <a:gd name="connsiteY0" fmla="*/ 898942 h 898942"/>
              <a:gd name="connsiteX1" fmla="*/ 4921908 w 5765430"/>
              <a:gd name="connsiteY1" fmla="*/ 832344 h 898942"/>
              <a:gd name="connsiteX2" fmla="*/ 5765430 w 5765430"/>
              <a:gd name="connsiteY2" fmla="*/ 31004 h 898942"/>
              <a:gd name="connsiteX3" fmla="*/ 4878864 w 5765430"/>
              <a:gd name="connsiteY3" fmla="*/ 216531 h 898942"/>
              <a:gd name="connsiteX4" fmla="*/ 3057966 w 5765430"/>
              <a:gd name="connsiteY4" fmla="*/ 607784 h 898942"/>
              <a:gd name="connsiteX5" fmla="*/ 1107631 w 5765430"/>
              <a:gd name="connsiteY5" fmla="*/ 359744 h 898942"/>
              <a:gd name="connsiteX6" fmla="*/ 0 w 5765430"/>
              <a:gd name="connsiteY6" fmla="*/ 116931 h 898942"/>
              <a:gd name="connsiteX7" fmla="*/ 1050891 w 5765430"/>
              <a:gd name="connsiteY7" fmla="*/ 898942 h 898942"/>
              <a:gd name="connsiteX0" fmla="*/ 907115 w 5621654"/>
              <a:gd name="connsiteY0" fmla="*/ 898942 h 898942"/>
              <a:gd name="connsiteX1" fmla="*/ 4778132 w 5621654"/>
              <a:gd name="connsiteY1" fmla="*/ 832344 h 898942"/>
              <a:gd name="connsiteX2" fmla="*/ 5621654 w 5621654"/>
              <a:gd name="connsiteY2" fmla="*/ 31004 h 898942"/>
              <a:gd name="connsiteX3" fmla="*/ 4735088 w 5621654"/>
              <a:gd name="connsiteY3" fmla="*/ 216531 h 898942"/>
              <a:gd name="connsiteX4" fmla="*/ 2914190 w 5621654"/>
              <a:gd name="connsiteY4" fmla="*/ 607784 h 898942"/>
              <a:gd name="connsiteX5" fmla="*/ 963855 w 5621654"/>
              <a:gd name="connsiteY5" fmla="*/ 359744 h 898942"/>
              <a:gd name="connsiteX6" fmla="*/ 0 w 5621654"/>
              <a:gd name="connsiteY6" fmla="*/ 81497 h 898942"/>
              <a:gd name="connsiteX7" fmla="*/ 907115 w 5621654"/>
              <a:gd name="connsiteY7" fmla="*/ 898942 h 898942"/>
              <a:gd name="connsiteX0" fmla="*/ 907115 w 5621654"/>
              <a:gd name="connsiteY0" fmla="*/ 898942 h 898942"/>
              <a:gd name="connsiteX1" fmla="*/ 4778132 w 5621654"/>
              <a:gd name="connsiteY1" fmla="*/ 832344 h 898942"/>
              <a:gd name="connsiteX2" fmla="*/ 5621654 w 5621654"/>
              <a:gd name="connsiteY2" fmla="*/ 31004 h 898942"/>
              <a:gd name="connsiteX3" fmla="*/ 4735088 w 5621654"/>
              <a:gd name="connsiteY3" fmla="*/ 216531 h 898942"/>
              <a:gd name="connsiteX4" fmla="*/ 2942945 w 5621654"/>
              <a:gd name="connsiteY4" fmla="*/ 359744 h 898942"/>
              <a:gd name="connsiteX5" fmla="*/ 963855 w 5621654"/>
              <a:gd name="connsiteY5" fmla="*/ 359744 h 898942"/>
              <a:gd name="connsiteX6" fmla="*/ 0 w 5621654"/>
              <a:gd name="connsiteY6" fmla="*/ 81497 h 898942"/>
              <a:gd name="connsiteX7" fmla="*/ 907115 w 5621654"/>
              <a:gd name="connsiteY7" fmla="*/ 898942 h 898942"/>
              <a:gd name="connsiteX0" fmla="*/ 907115 w 5636032"/>
              <a:gd name="connsiteY0" fmla="*/ 837102 h 837102"/>
              <a:gd name="connsiteX1" fmla="*/ 4778132 w 5636032"/>
              <a:gd name="connsiteY1" fmla="*/ 770504 h 837102"/>
              <a:gd name="connsiteX2" fmla="*/ 5636032 w 5636032"/>
              <a:gd name="connsiteY2" fmla="*/ 146334 h 837102"/>
              <a:gd name="connsiteX3" fmla="*/ 4735088 w 5636032"/>
              <a:gd name="connsiteY3" fmla="*/ 154691 h 837102"/>
              <a:gd name="connsiteX4" fmla="*/ 2942945 w 5636032"/>
              <a:gd name="connsiteY4" fmla="*/ 297904 h 837102"/>
              <a:gd name="connsiteX5" fmla="*/ 963855 w 5636032"/>
              <a:gd name="connsiteY5" fmla="*/ 297904 h 837102"/>
              <a:gd name="connsiteX6" fmla="*/ 0 w 5636032"/>
              <a:gd name="connsiteY6" fmla="*/ 19657 h 837102"/>
              <a:gd name="connsiteX7" fmla="*/ 907115 w 5636032"/>
              <a:gd name="connsiteY7" fmla="*/ 837102 h 837102"/>
              <a:gd name="connsiteX0" fmla="*/ 907115 w 5707920"/>
              <a:gd name="connsiteY0" fmla="*/ 837102 h 837102"/>
              <a:gd name="connsiteX1" fmla="*/ 4778132 w 5707920"/>
              <a:gd name="connsiteY1" fmla="*/ 770504 h 837102"/>
              <a:gd name="connsiteX2" fmla="*/ 5707920 w 5707920"/>
              <a:gd name="connsiteY2" fmla="*/ 75466 h 837102"/>
              <a:gd name="connsiteX3" fmla="*/ 4735088 w 5707920"/>
              <a:gd name="connsiteY3" fmla="*/ 154691 h 837102"/>
              <a:gd name="connsiteX4" fmla="*/ 2942945 w 5707920"/>
              <a:gd name="connsiteY4" fmla="*/ 297904 h 837102"/>
              <a:gd name="connsiteX5" fmla="*/ 963855 w 5707920"/>
              <a:gd name="connsiteY5" fmla="*/ 297904 h 837102"/>
              <a:gd name="connsiteX6" fmla="*/ 0 w 5707920"/>
              <a:gd name="connsiteY6" fmla="*/ 19657 h 837102"/>
              <a:gd name="connsiteX7" fmla="*/ 907115 w 5707920"/>
              <a:gd name="connsiteY7" fmla="*/ 837102 h 837102"/>
              <a:gd name="connsiteX0" fmla="*/ 907115 w 5707920"/>
              <a:gd name="connsiteY0" fmla="*/ 837102 h 837102"/>
              <a:gd name="connsiteX1" fmla="*/ 4778132 w 5707920"/>
              <a:gd name="connsiteY1" fmla="*/ 770504 h 837102"/>
              <a:gd name="connsiteX2" fmla="*/ 5707920 w 5707920"/>
              <a:gd name="connsiteY2" fmla="*/ 75466 h 837102"/>
              <a:gd name="connsiteX3" fmla="*/ 4735089 w 5707920"/>
              <a:gd name="connsiteY3" fmla="*/ 66106 h 837102"/>
              <a:gd name="connsiteX4" fmla="*/ 2942945 w 5707920"/>
              <a:gd name="connsiteY4" fmla="*/ 297904 h 837102"/>
              <a:gd name="connsiteX5" fmla="*/ 963855 w 5707920"/>
              <a:gd name="connsiteY5" fmla="*/ 297904 h 837102"/>
              <a:gd name="connsiteX6" fmla="*/ 0 w 5707920"/>
              <a:gd name="connsiteY6" fmla="*/ 19657 h 837102"/>
              <a:gd name="connsiteX7" fmla="*/ 907115 w 5707920"/>
              <a:gd name="connsiteY7" fmla="*/ 837102 h 837102"/>
              <a:gd name="connsiteX0" fmla="*/ 907115 w 5707920"/>
              <a:gd name="connsiteY0" fmla="*/ 837102 h 837102"/>
              <a:gd name="connsiteX1" fmla="*/ 4778132 w 5707920"/>
              <a:gd name="connsiteY1" fmla="*/ 770504 h 837102"/>
              <a:gd name="connsiteX2" fmla="*/ 5707920 w 5707920"/>
              <a:gd name="connsiteY2" fmla="*/ 75466 h 837102"/>
              <a:gd name="connsiteX3" fmla="*/ 4735089 w 5707920"/>
              <a:gd name="connsiteY3" fmla="*/ 66106 h 837102"/>
              <a:gd name="connsiteX4" fmla="*/ 2942945 w 5707920"/>
              <a:gd name="connsiteY4" fmla="*/ 173884 h 837102"/>
              <a:gd name="connsiteX5" fmla="*/ 963855 w 5707920"/>
              <a:gd name="connsiteY5" fmla="*/ 297904 h 837102"/>
              <a:gd name="connsiteX6" fmla="*/ 0 w 5707920"/>
              <a:gd name="connsiteY6" fmla="*/ 19657 h 837102"/>
              <a:gd name="connsiteX7" fmla="*/ 907115 w 5707920"/>
              <a:gd name="connsiteY7" fmla="*/ 837102 h 837102"/>
              <a:gd name="connsiteX0" fmla="*/ 907115 w 5707920"/>
              <a:gd name="connsiteY0" fmla="*/ 837194 h 837194"/>
              <a:gd name="connsiteX1" fmla="*/ 4778132 w 5707920"/>
              <a:gd name="connsiteY1" fmla="*/ 770596 h 837194"/>
              <a:gd name="connsiteX2" fmla="*/ 5707920 w 5707920"/>
              <a:gd name="connsiteY2" fmla="*/ 75558 h 837194"/>
              <a:gd name="connsiteX3" fmla="*/ 4735089 w 5707920"/>
              <a:gd name="connsiteY3" fmla="*/ 66198 h 837194"/>
              <a:gd name="connsiteX4" fmla="*/ 2942945 w 5707920"/>
              <a:gd name="connsiteY4" fmla="*/ 173976 h 837194"/>
              <a:gd name="connsiteX5" fmla="*/ 1567162 w 5707920"/>
              <a:gd name="connsiteY5" fmla="*/ 239443 h 837194"/>
              <a:gd name="connsiteX6" fmla="*/ 963855 w 5707920"/>
              <a:gd name="connsiteY6" fmla="*/ 297996 h 837194"/>
              <a:gd name="connsiteX7" fmla="*/ 0 w 5707920"/>
              <a:gd name="connsiteY7" fmla="*/ 19749 h 837194"/>
              <a:gd name="connsiteX8" fmla="*/ 907115 w 5707920"/>
              <a:gd name="connsiteY8" fmla="*/ 837194 h 837194"/>
              <a:gd name="connsiteX0" fmla="*/ 907115 w 5707920"/>
              <a:gd name="connsiteY0" fmla="*/ 840087 h 840087"/>
              <a:gd name="connsiteX1" fmla="*/ 4778132 w 5707920"/>
              <a:gd name="connsiteY1" fmla="*/ 773489 h 840087"/>
              <a:gd name="connsiteX2" fmla="*/ 5707920 w 5707920"/>
              <a:gd name="connsiteY2" fmla="*/ 78451 h 840087"/>
              <a:gd name="connsiteX3" fmla="*/ 4735089 w 5707920"/>
              <a:gd name="connsiteY3" fmla="*/ 69091 h 840087"/>
              <a:gd name="connsiteX4" fmla="*/ 2942945 w 5707920"/>
              <a:gd name="connsiteY4" fmla="*/ 176869 h 840087"/>
              <a:gd name="connsiteX5" fmla="*/ 1567162 w 5707920"/>
              <a:gd name="connsiteY5" fmla="*/ 242336 h 840087"/>
              <a:gd name="connsiteX6" fmla="*/ 963855 w 5707920"/>
              <a:gd name="connsiteY6" fmla="*/ 247737 h 840087"/>
              <a:gd name="connsiteX7" fmla="*/ 0 w 5707920"/>
              <a:gd name="connsiteY7" fmla="*/ 22642 h 840087"/>
              <a:gd name="connsiteX8" fmla="*/ 907115 w 5707920"/>
              <a:gd name="connsiteY8" fmla="*/ 840087 h 840087"/>
              <a:gd name="connsiteX0" fmla="*/ 907115 w 5707920"/>
              <a:gd name="connsiteY0" fmla="*/ 834491 h 834491"/>
              <a:gd name="connsiteX1" fmla="*/ 4778132 w 5707920"/>
              <a:gd name="connsiteY1" fmla="*/ 767893 h 834491"/>
              <a:gd name="connsiteX2" fmla="*/ 5707920 w 5707920"/>
              <a:gd name="connsiteY2" fmla="*/ 72855 h 834491"/>
              <a:gd name="connsiteX3" fmla="*/ 4735089 w 5707920"/>
              <a:gd name="connsiteY3" fmla="*/ 63495 h 834491"/>
              <a:gd name="connsiteX4" fmla="*/ 2942945 w 5707920"/>
              <a:gd name="connsiteY4" fmla="*/ 171273 h 834491"/>
              <a:gd name="connsiteX5" fmla="*/ 1567162 w 5707920"/>
              <a:gd name="connsiteY5" fmla="*/ 236740 h 834491"/>
              <a:gd name="connsiteX6" fmla="*/ 963855 w 5707920"/>
              <a:gd name="connsiteY6" fmla="*/ 242141 h 834491"/>
              <a:gd name="connsiteX7" fmla="*/ 0 w 5707920"/>
              <a:gd name="connsiteY7" fmla="*/ 17046 h 834491"/>
              <a:gd name="connsiteX8" fmla="*/ 907115 w 5707920"/>
              <a:gd name="connsiteY8" fmla="*/ 834491 h 834491"/>
              <a:gd name="connsiteX0" fmla="*/ 907115 w 5707920"/>
              <a:gd name="connsiteY0" fmla="*/ 831713 h 831713"/>
              <a:gd name="connsiteX1" fmla="*/ 4778132 w 5707920"/>
              <a:gd name="connsiteY1" fmla="*/ 765115 h 831713"/>
              <a:gd name="connsiteX2" fmla="*/ 5707920 w 5707920"/>
              <a:gd name="connsiteY2" fmla="*/ 70077 h 831713"/>
              <a:gd name="connsiteX3" fmla="*/ 4735089 w 5707920"/>
              <a:gd name="connsiteY3" fmla="*/ 60717 h 831713"/>
              <a:gd name="connsiteX4" fmla="*/ 2942945 w 5707920"/>
              <a:gd name="connsiteY4" fmla="*/ 168495 h 831713"/>
              <a:gd name="connsiteX5" fmla="*/ 1567162 w 5707920"/>
              <a:gd name="connsiteY5" fmla="*/ 233962 h 831713"/>
              <a:gd name="connsiteX6" fmla="*/ 978233 w 5707920"/>
              <a:gd name="connsiteY6" fmla="*/ 345665 h 831713"/>
              <a:gd name="connsiteX7" fmla="*/ 0 w 5707920"/>
              <a:gd name="connsiteY7" fmla="*/ 14268 h 831713"/>
              <a:gd name="connsiteX8" fmla="*/ 907115 w 5707920"/>
              <a:gd name="connsiteY8" fmla="*/ 831713 h 831713"/>
              <a:gd name="connsiteX0" fmla="*/ 907115 w 5707920"/>
              <a:gd name="connsiteY0" fmla="*/ 839728 h 839728"/>
              <a:gd name="connsiteX1" fmla="*/ 4778132 w 5707920"/>
              <a:gd name="connsiteY1" fmla="*/ 773130 h 839728"/>
              <a:gd name="connsiteX2" fmla="*/ 5707920 w 5707920"/>
              <a:gd name="connsiteY2" fmla="*/ 78092 h 839728"/>
              <a:gd name="connsiteX3" fmla="*/ 4735089 w 5707920"/>
              <a:gd name="connsiteY3" fmla="*/ 68732 h 839728"/>
              <a:gd name="connsiteX4" fmla="*/ 2942945 w 5707920"/>
              <a:gd name="connsiteY4" fmla="*/ 176510 h 839728"/>
              <a:gd name="connsiteX5" fmla="*/ 1567162 w 5707920"/>
              <a:gd name="connsiteY5" fmla="*/ 241977 h 839728"/>
              <a:gd name="connsiteX6" fmla="*/ 978233 w 5707920"/>
              <a:gd name="connsiteY6" fmla="*/ 353680 h 839728"/>
              <a:gd name="connsiteX7" fmla="*/ 0 w 5707920"/>
              <a:gd name="connsiteY7" fmla="*/ 22283 h 839728"/>
              <a:gd name="connsiteX8" fmla="*/ 907115 w 5707920"/>
              <a:gd name="connsiteY8" fmla="*/ 839728 h 839728"/>
              <a:gd name="connsiteX0" fmla="*/ 907115 w 5707920"/>
              <a:gd name="connsiteY0" fmla="*/ 839728 h 839728"/>
              <a:gd name="connsiteX1" fmla="*/ 4778132 w 5707920"/>
              <a:gd name="connsiteY1" fmla="*/ 773130 h 839728"/>
              <a:gd name="connsiteX2" fmla="*/ 5707920 w 5707920"/>
              <a:gd name="connsiteY2" fmla="*/ 78092 h 839728"/>
              <a:gd name="connsiteX3" fmla="*/ 4735089 w 5707920"/>
              <a:gd name="connsiteY3" fmla="*/ 68732 h 839728"/>
              <a:gd name="connsiteX4" fmla="*/ 2942945 w 5707920"/>
              <a:gd name="connsiteY4" fmla="*/ 176510 h 839728"/>
              <a:gd name="connsiteX5" fmla="*/ 1567162 w 5707920"/>
              <a:gd name="connsiteY5" fmla="*/ 241977 h 839728"/>
              <a:gd name="connsiteX6" fmla="*/ 978233 w 5707920"/>
              <a:gd name="connsiteY6" fmla="*/ 353680 h 839728"/>
              <a:gd name="connsiteX7" fmla="*/ 0 w 5707920"/>
              <a:gd name="connsiteY7" fmla="*/ 22283 h 839728"/>
              <a:gd name="connsiteX8" fmla="*/ 907115 w 5707920"/>
              <a:gd name="connsiteY8" fmla="*/ 839728 h 839728"/>
              <a:gd name="connsiteX0" fmla="*/ 907115 w 5707920"/>
              <a:gd name="connsiteY0" fmla="*/ 839728 h 839728"/>
              <a:gd name="connsiteX1" fmla="*/ 4778132 w 5707920"/>
              <a:gd name="connsiteY1" fmla="*/ 773130 h 839728"/>
              <a:gd name="connsiteX2" fmla="*/ 5707920 w 5707920"/>
              <a:gd name="connsiteY2" fmla="*/ 78092 h 839728"/>
              <a:gd name="connsiteX3" fmla="*/ 4735089 w 5707920"/>
              <a:gd name="connsiteY3" fmla="*/ 68732 h 839728"/>
              <a:gd name="connsiteX4" fmla="*/ 2942945 w 5707920"/>
              <a:gd name="connsiteY4" fmla="*/ 176510 h 839728"/>
              <a:gd name="connsiteX5" fmla="*/ 1567162 w 5707920"/>
              <a:gd name="connsiteY5" fmla="*/ 241977 h 839728"/>
              <a:gd name="connsiteX6" fmla="*/ 1063945 w 5707920"/>
              <a:gd name="connsiteY6" fmla="*/ 348279 h 839728"/>
              <a:gd name="connsiteX7" fmla="*/ 978233 w 5707920"/>
              <a:gd name="connsiteY7" fmla="*/ 353680 h 839728"/>
              <a:gd name="connsiteX8" fmla="*/ 0 w 5707920"/>
              <a:gd name="connsiteY8" fmla="*/ 22283 h 839728"/>
              <a:gd name="connsiteX9" fmla="*/ 907115 w 5707920"/>
              <a:gd name="connsiteY9" fmla="*/ 839728 h 839728"/>
              <a:gd name="connsiteX0" fmla="*/ 907115 w 5707920"/>
              <a:gd name="connsiteY0" fmla="*/ 839728 h 839728"/>
              <a:gd name="connsiteX1" fmla="*/ 4778132 w 5707920"/>
              <a:gd name="connsiteY1" fmla="*/ 773130 h 839728"/>
              <a:gd name="connsiteX2" fmla="*/ 5707920 w 5707920"/>
              <a:gd name="connsiteY2" fmla="*/ 78092 h 839728"/>
              <a:gd name="connsiteX3" fmla="*/ 4735089 w 5707920"/>
              <a:gd name="connsiteY3" fmla="*/ 68732 h 839728"/>
              <a:gd name="connsiteX4" fmla="*/ 2942945 w 5707920"/>
              <a:gd name="connsiteY4" fmla="*/ 176510 h 839728"/>
              <a:gd name="connsiteX5" fmla="*/ 1567162 w 5707920"/>
              <a:gd name="connsiteY5" fmla="*/ 241977 h 839728"/>
              <a:gd name="connsiteX6" fmla="*/ 1092700 w 5707920"/>
              <a:gd name="connsiteY6" fmla="*/ 224260 h 839728"/>
              <a:gd name="connsiteX7" fmla="*/ 978233 w 5707920"/>
              <a:gd name="connsiteY7" fmla="*/ 353680 h 839728"/>
              <a:gd name="connsiteX8" fmla="*/ 0 w 5707920"/>
              <a:gd name="connsiteY8" fmla="*/ 22283 h 839728"/>
              <a:gd name="connsiteX9" fmla="*/ 907115 w 5707920"/>
              <a:gd name="connsiteY9" fmla="*/ 839728 h 839728"/>
              <a:gd name="connsiteX0" fmla="*/ 907115 w 5707920"/>
              <a:gd name="connsiteY0" fmla="*/ 839728 h 839728"/>
              <a:gd name="connsiteX1" fmla="*/ 4778132 w 5707920"/>
              <a:gd name="connsiteY1" fmla="*/ 773130 h 839728"/>
              <a:gd name="connsiteX2" fmla="*/ 5707920 w 5707920"/>
              <a:gd name="connsiteY2" fmla="*/ 78092 h 839728"/>
              <a:gd name="connsiteX3" fmla="*/ 4735089 w 5707920"/>
              <a:gd name="connsiteY3" fmla="*/ 68732 h 839728"/>
              <a:gd name="connsiteX4" fmla="*/ 2942945 w 5707920"/>
              <a:gd name="connsiteY4" fmla="*/ 176510 h 839728"/>
              <a:gd name="connsiteX5" fmla="*/ 1567162 w 5707920"/>
              <a:gd name="connsiteY5" fmla="*/ 241977 h 839728"/>
              <a:gd name="connsiteX6" fmla="*/ 1092700 w 5707920"/>
              <a:gd name="connsiteY6" fmla="*/ 224260 h 839728"/>
              <a:gd name="connsiteX7" fmla="*/ 978233 w 5707920"/>
              <a:gd name="connsiteY7" fmla="*/ 353680 h 839728"/>
              <a:gd name="connsiteX8" fmla="*/ 0 w 5707920"/>
              <a:gd name="connsiteY8" fmla="*/ 22283 h 839728"/>
              <a:gd name="connsiteX9" fmla="*/ 907115 w 5707920"/>
              <a:gd name="connsiteY9" fmla="*/ 839728 h 839728"/>
              <a:gd name="connsiteX0" fmla="*/ 907115 w 5707920"/>
              <a:gd name="connsiteY0" fmla="*/ 839728 h 839728"/>
              <a:gd name="connsiteX1" fmla="*/ 4778132 w 5707920"/>
              <a:gd name="connsiteY1" fmla="*/ 773130 h 839728"/>
              <a:gd name="connsiteX2" fmla="*/ 5707920 w 5707920"/>
              <a:gd name="connsiteY2" fmla="*/ 78092 h 839728"/>
              <a:gd name="connsiteX3" fmla="*/ 4735089 w 5707920"/>
              <a:gd name="connsiteY3" fmla="*/ 68732 h 839728"/>
              <a:gd name="connsiteX4" fmla="*/ 2942945 w 5707920"/>
              <a:gd name="connsiteY4" fmla="*/ 176510 h 839728"/>
              <a:gd name="connsiteX5" fmla="*/ 1567162 w 5707920"/>
              <a:gd name="connsiteY5" fmla="*/ 241977 h 839728"/>
              <a:gd name="connsiteX6" fmla="*/ 1092700 w 5707920"/>
              <a:gd name="connsiteY6" fmla="*/ 135675 h 839728"/>
              <a:gd name="connsiteX7" fmla="*/ 978233 w 5707920"/>
              <a:gd name="connsiteY7" fmla="*/ 353680 h 839728"/>
              <a:gd name="connsiteX8" fmla="*/ 0 w 5707920"/>
              <a:gd name="connsiteY8" fmla="*/ 22283 h 839728"/>
              <a:gd name="connsiteX9" fmla="*/ 907115 w 5707920"/>
              <a:gd name="connsiteY9" fmla="*/ 839728 h 839728"/>
              <a:gd name="connsiteX0" fmla="*/ 907115 w 5707920"/>
              <a:gd name="connsiteY0" fmla="*/ 839728 h 839728"/>
              <a:gd name="connsiteX1" fmla="*/ 4778132 w 5707920"/>
              <a:gd name="connsiteY1" fmla="*/ 773130 h 839728"/>
              <a:gd name="connsiteX2" fmla="*/ 5707920 w 5707920"/>
              <a:gd name="connsiteY2" fmla="*/ 78092 h 839728"/>
              <a:gd name="connsiteX3" fmla="*/ 4735089 w 5707920"/>
              <a:gd name="connsiteY3" fmla="*/ 68732 h 839728"/>
              <a:gd name="connsiteX4" fmla="*/ 2942945 w 5707920"/>
              <a:gd name="connsiteY4" fmla="*/ 176510 h 839728"/>
              <a:gd name="connsiteX5" fmla="*/ 1552784 w 5707920"/>
              <a:gd name="connsiteY5" fmla="*/ 171109 h 839728"/>
              <a:gd name="connsiteX6" fmla="*/ 1092700 w 5707920"/>
              <a:gd name="connsiteY6" fmla="*/ 135675 h 839728"/>
              <a:gd name="connsiteX7" fmla="*/ 978233 w 5707920"/>
              <a:gd name="connsiteY7" fmla="*/ 353680 h 839728"/>
              <a:gd name="connsiteX8" fmla="*/ 0 w 5707920"/>
              <a:gd name="connsiteY8" fmla="*/ 22283 h 839728"/>
              <a:gd name="connsiteX9" fmla="*/ 907115 w 5707920"/>
              <a:gd name="connsiteY9" fmla="*/ 839728 h 839728"/>
              <a:gd name="connsiteX0" fmla="*/ 907115 w 5707920"/>
              <a:gd name="connsiteY0" fmla="*/ 839728 h 839728"/>
              <a:gd name="connsiteX1" fmla="*/ 4778132 w 5707920"/>
              <a:gd name="connsiteY1" fmla="*/ 773130 h 839728"/>
              <a:gd name="connsiteX2" fmla="*/ 5707920 w 5707920"/>
              <a:gd name="connsiteY2" fmla="*/ 78092 h 839728"/>
              <a:gd name="connsiteX3" fmla="*/ 4735089 w 5707920"/>
              <a:gd name="connsiteY3" fmla="*/ 68732 h 839728"/>
              <a:gd name="connsiteX4" fmla="*/ 2942945 w 5707920"/>
              <a:gd name="connsiteY4" fmla="*/ 158794 h 839728"/>
              <a:gd name="connsiteX5" fmla="*/ 1552784 w 5707920"/>
              <a:gd name="connsiteY5" fmla="*/ 171109 h 839728"/>
              <a:gd name="connsiteX6" fmla="*/ 1092700 w 5707920"/>
              <a:gd name="connsiteY6" fmla="*/ 135675 h 839728"/>
              <a:gd name="connsiteX7" fmla="*/ 978233 w 5707920"/>
              <a:gd name="connsiteY7" fmla="*/ 353680 h 839728"/>
              <a:gd name="connsiteX8" fmla="*/ 0 w 5707920"/>
              <a:gd name="connsiteY8" fmla="*/ 22283 h 839728"/>
              <a:gd name="connsiteX9" fmla="*/ 907115 w 5707920"/>
              <a:gd name="connsiteY9" fmla="*/ 839728 h 839728"/>
              <a:gd name="connsiteX0" fmla="*/ 907115 w 5707920"/>
              <a:gd name="connsiteY0" fmla="*/ 839728 h 839728"/>
              <a:gd name="connsiteX1" fmla="*/ 4778132 w 5707920"/>
              <a:gd name="connsiteY1" fmla="*/ 773130 h 839728"/>
              <a:gd name="connsiteX2" fmla="*/ 5707920 w 5707920"/>
              <a:gd name="connsiteY2" fmla="*/ 78092 h 839728"/>
              <a:gd name="connsiteX3" fmla="*/ 4735089 w 5707920"/>
              <a:gd name="connsiteY3" fmla="*/ 175035 h 839728"/>
              <a:gd name="connsiteX4" fmla="*/ 2942945 w 5707920"/>
              <a:gd name="connsiteY4" fmla="*/ 158794 h 839728"/>
              <a:gd name="connsiteX5" fmla="*/ 1552784 w 5707920"/>
              <a:gd name="connsiteY5" fmla="*/ 171109 h 839728"/>
              <a:gd name="connsiteX6" fmla="*/ 1092700 w 5707920"/>
              <a:gd name="connsiteY6" fmla="*/ 135675 h 839728"/>
              <a:gd name="connsiteX7" fmla="*/ 978233 w 5707920"/>
              <a:gd name="connsiteY7" fmla="*/ 353680 h 839728"/>
              <a:gd name="connsiteX8" fmla="*/ 0 w 5707920"/>
              <a:gd name="connsiteY8" fmla="*/ 22283 h 839728"/>
              <a:gd name="connsiteX9" fmla="*/ 907115 w 5707920"/>
              <a:gd name="connsiteY9" fmla="*/ 839728 h 839728"/>
              <a:gd name="connsiteX0" fmla="*/ 907115 w 5728000"/>
              <a:gd name="connsiteY0" fmla="*/ 839728 h 839728"/>
              <a:gd name="connsiteX1" fmla="*/ 4778132 w 5728000"/>
              <a:gd name="connsiteY1" fmla="*/ 773130 h 839728"/>
              <a:gd name="connsiteX2" fmla="*/ 5707920 w 5728000"/>
              <a:gd name="connsiteY2" fmla="*/ 78092 h 839728"/>
              <a:gd name="connsiteX3" fmla="*/ 5362857 w 5728000"/>
              <a:gd name="connsiteY3" fmla="*/ 135675 h 839728"/>
              <a:gd name="connsiteX4" fmla="*/ 4735089 w 5728000"/>
              <a:gd name="connsiteY4" fmla="*/ 175035 h 839728"/>
              <a:gd name="connsiteX5" fmla="*/ 2942945 w 5728000"/>
              <a:gd name="connsiteY5" fmla="*/ 158794 h 839728"/>
              <a:gd name="connsiteX6" fmla="*/ 1552784 w 5728000"/>
              <a:gd name="connsiteY6" fmla="*/ 171109 h 839728"/>
              <a:gd name="connsiteX7" fmla="*/ 1092700 w 5728000"/>
              <a:gd name="connsiteY7" fmla="*/ 135675 h 839728"/>
              <a:gd name="connsiteX8" fmla="*/ 978233 w 5728000"/>
              <a:gd name="connsiteY8" fmla="*/ 353680 h 839728"/>
              <a:gd name="connsiteX9" fmla="*/ 0 w 5728000"/>
              <a:gd name="connsiteY9" fmla="*/ 22283 h 839728"/>
              <a:gd name="connsiteX10" fmla="*/ 907115 w 5728000"/>
              <a:gd name="connsiteY10" fmla="*/ 839728 h 839728"/>
              <a:gd name="connsiteX0" fmla="*/ 792094 w 5612979"/>
              <a:gd name="connsiteY0" fmla="*/ 803584 h 803584"/>
              <a:gd name="connsiteX1" fmla="*/ 4663111 w 5612979"/>
              <a:gd name="connsiteY1" fmla="*/ 736986 h 803584"/>
              <a:gd name="connsiteX2" fmla="*/ 5592899 w 5612979"/>
              <a:gd name="connsiteY2" fmla="*/ 41948 h 803584"/>
              <a:gd name="connsiteX3" fmla="*/ 5247836 w 5612979"/>
              <a:gd name="connsiteY3" fmla="*/ 99531 h 803584"/>
              <a:gd name="connsiteX4" fmla="*/ 4620068 w 5612979"/>
              <a:gd name="connsiteY4" fmla="*/ 138891 h 803584"/>
              <a:gd name="connsiteX5" fmla="*/ 2827924 w 5612979"/>
              <a:gd name="connsiteY5" fmla="*/ 122650 h 803584"/>
              <a:gd name="connsiteX6" fmla="*/ 1437763 w 5612979"/>
              <a:gd name="connsiteY6" fmla="*/ 134965 h 803584"/>
              <a:gd name="connsiteX7" fmla="*/ 977679 w 5612979"/>
              <a:gd name="connsiteY7" fmla="*/ 99531 h 803584"/>
              <a:gd name="connsiteX8" fmla="*/ 863212 w 5612979"/>
              <a:gd name="connsiteY8" fmla="*/ 317536 h 803584"/>
              <a:gd name="connsiteX9" fmla="*/ 0 w 5612979"/>
              <a:gd name="connsiteY9" fmla="*/ 127875 h 803584"/>
              <a:gd name="connsiteX10" fmla="*/ 792094 w 5612979"/>
              <a:gd name="connsiteY10" fmla="*/ 803584 h 803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12979" h="803584">
                <a:moveTo>
                  <a:pt x="792094" y="803584"/>
                </a:moveTo>
                <a:lnTo>
                  <a:pt x="4663111" y="736986"/>
                </a:lnTo>
                <a:lnTo>
                  <a:pt x="5592899" y="41948"/>
                </a:lnTo>
                <a:cubicBezTo>
                  <a:pt x="5690353" y="-73153"/>
                  <a:pt x="5409975" y="83374"/>
                  <a:pt x="5247836" y="99531"/>
                </a:cubicBezTo>
                <a:cubicBezTo>
                  <a:pt x="5085698" y="115688"/>
                  <a:pt x="5023387" y="126179"/>
                  <a:pt x="4620068" y="138891"/>
                </a:cubicBezTo>
                <a:cubicBezTo>
                  <a:pt x="4216749" y="151603"/>
                  <a:pt x="3355912" y="87870"/>
                  <a:pt x="2827924" y="122650"/>
                </a:cubicBezTo>
                <a:cubicBezTo>
                  <a:pt x="2299936" y="157430"/>
                  <a:pt x="1750930" y="106337"/>
                  <a:pt x="1437763" y="134965"/>
                </a:cubicBezTo>
                <a:cubicBezTo>
                  <a:pt x="1124596" y="163593"/>
                  <a:pt x="1075834" y="80914"/>
                  <a:pt x="977679" y="99531"/>
                </a:cubicBezTo>
                <a:cubicBezTo>
                  <a:pt x="879524" y="118148"/>
                  <a:pt x="1040536" y="371869"/>
                  <a:pt x="863212" y="317536"/>
                </a:cubicBezTo>
                <a:cubicBezTo>
                  <a:pt x="645150" y="168714"/>
                  <a:pt x="9457" y="23687"/>
                  <a:pt x="0" y="127875"/>
                </a:cubicBezTo>
                <a:lnTo>
                  <a:pt x="792094" y="803584"/>
                </a:lnTo>
                <a:close/>
              </a:path>
            </a:pathLst>
          </a:custGeom>
          <a:solidFill>
            <a:schemeClr val="bg1"/>
          </a:solidFill>
          <a:ln>
            <a:solidFill>
              <a:schemeClr val="accent2">
                <a:lumMod val="75000"/>
              </a:schemeClr>
            </a:solidFill>
          </a:ln>
        </p:spPr>
        <p:txBody>
          <a:bodyPr wrap="square" rtlCol="0">
            <a:spAutoFit/>
          </a:bodyPr>
          <a:lstStyle/>
          <a:p>
            <a:pPr algn="ctr"/>
            <a:r>
              <a:rPr lang="en-US" sz="2800" dirty="0" smtClean="0">
                <a:solidFill>
                  <a:prstClr val="black"/>
                </a:solidFill>
              </a:rPr>
              <a:t>Lesson Evaluation</a:t>
            </a:r>
            <a:endParaRPr lang="en-US" sz="2800" dirty="0">
              <a:solidFill>
                <a:prstClr val="black"/>
              </a:solidFill>
            </a:endParaRPr>
          </a:p>
        </p:txBody>
      </p:sp>
      <p:sp>
        <p:nvSpPr>
          <p:cNvPr id="39" name="Rectangle 38"/>
          <p:cNvSpPr/>
          <p:nvPr/>
        </p:nvSpPr>
        <p:spPr>
          <a:xfrm>
            <a:off x="-288098" y="847117"/>
            <a:ext cx="11305455" cy="569203"/>
          </a:xfrm>
          <a:prstGeom prst="rect">
            <a:avLst/>
          </a:prstGeom>
        </p:spPr>
        <p:txBody>
          <a:bodyPr wrap="square">
            <a:spAutoFit/>
          </a:bodyPr>
          <a:lstStyle/>
          <a:p>
            <a:pPr marL="571500" indent="-571500" algn="ctr">
              <a:buFont typeface="Wingdings" panose="05000000000000000000" pitchFamily="2" charset="2"/>
              <a:buChar char="ü"/>
            </a:pPr>
            <a:r>
              <a:rPr lang="en-US" sz="3200" dirty="0">
                <a:solidFill>
                  <a:sysClr val="windowText" lastClr="000000"/>
                </a:solidFill>
              </a:rPr>
              <a:t>Which products are commonly adulterated</a:t>
            </a:r>
          </a:p>
        </p:txBody>
      </p:sp>
      <p:grpSp>
        <p:nvGrpSpPr>
          <p:cNvPr id="51" name="Group 50"/>
          <p:cNvGrpSpPr/>
          <p:nvPr/>
        </p:nvGrpSpPr>
        <p:grpSpPr>
          <a:xfrm>
            <a:off x="613094" y="829195"/>
            <a:ext cx="11134518" cy="5926479"/>
            <a:chOff x="321774" y="578291"/>
            <a:chExt cx="11421275" cy="6088613"/>
          </a:xfrm>
        </p:grpSpPr>
        <p:grpSp>
          <p:nvGrpSpPr>
            <p:cNvPr id="38" name="Group 37"/>
            <p:cNvGrpSpPr/>
            <p:nvPr/>
          </p:nvGrpSpPr>
          <p:grpSpPr>
            <a:xfrm>
              <a:off x="323040" y="589604"/>
              <a:ext cx="11397135" cy="6062686"/>
              <a:chOff x="107948" y="540775"/>
              <a:chExt cx="11397135" cy="6062686"/>
            </a:xfrm>
          </p:grpSpPr>
          <p:grpSp>
            <p:nvGrpSpPr>
              <p:cNvPr id="22" name="Group 21"/>
              <p:cNvGrpSpPr/>
              <p:nvPr/>
            </p:nvGrpSpPr>
            <p:grpSpPr>
              <a:xfrm>
                <a:off x="107948" y="982988"/>
                <a:ext cx="11383282" cy="5620473"/>
                <a:chOff x="501573" y="1136684"/>
                <a:chExt cx="11316184" cy="5709960"/>
              </a:xfrm>
            </p:grpSpPr>
            <p:sp>
              <p:nvSpPr>
                <p:cNvPr id="18" name="Rectangle 17"/>
                <p:cNvSpPr/>
                <p:nvPr/>
              </p:nvSpPr>
              <p:spPr>
                <a:xfrm>
                  <a:off x="11641628" y="1173304"/>
                  <a:ext cx="176129" cy="561690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501575" y="1136684"/>
                  <a:ext cx="159255" cy="552450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p:nvSpPr>
              <p:spPr>
                <a:xfrm flipH="1">
                  <a:off x="501573" y="6661183"/>
                  <a:ext cx="11316184" cy="18546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7" name="Group 36"/>
              <p:cNvGrpSpPr/>
              <p:nvPr/>
            </p:nvGrpSpPr>
            <p:grpSpPr>
              <a:xfrm>
                <a:off x="107948" y="540775"/>
                <a:ext cx="11397135" cy="567494"/>
                <a:chOff x="107948" y="834649"/>
                <a:chExt cx="11397135" cy="273620"/>
              </a:xfrm>
            </p:grpSpPr>
            <p:sp>
              <p:nvSpPr>
                <p:cNvPr id="35" name="Rectangle 34"/>
                <p:cNvSpPr/>
                <p:nvPr/>
              </p:nvSpPr>
              <p:spPr>
                <a:xfrm>
                  <a:off x="107948" y="834649"/>
                  <a:ext cx="5959024" cy="271788"/>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 name="Rectangle 35"/>
                <p:cNvSpPr/>
                <p:nvPr/>
              </p:nvSpPr>
              <p:spPr>
                <a:xfrm>
                  <a:off x="5888118" y="836481"/>
                  <a:ext cx="5616965" cy="271788"/>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43" name="Can 42"/>
            <p:cNvSpPr/>
            <p:nvPr/>
          </p:nvSpPr>
          <p:spPr>
            <a:xfrm>
              <a:off x="325677" y="3018773"/>
              <a:ext cx="157564" cy="9394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Can 43"/>
            <p:cNvSpPr/>
            <p:nvPr/>
          </p:nvSpPr>
          <p:spPr>
            <a:xfrm>
              <a:off x="11529149" y="3018773"/>
              <a:ext cx="177173" cy="9394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Can 44"/>
            <p:cNvSpPr/>
            <p:nvPr/>
          </p:nvSpPr>
          <p:spPr>
            <a:xfrm>
              <a:off x="5417768" y="6465936"/>
              <a:ext cx="864296" cy="18635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Can 45"/>
            <p:cNvSpPr/>
            <p:nvPr/>
          </p:nvSpPr>
          <p:spPr>
            <a:xfrm>
              <a:off x="322715" y="590898"/>
              <a:ext cx="157564" cy="9394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Can 47"/>
            <p:cNvSpPr/>
            <p:nvPr/>
          </p:nvSpPr>
          <p:spPr>
            <a:xfrm>
              <a:off x="10878753" y="6460200"/>
              <a:ext cx="864296" cy="18635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Can 48"/>
            <p:cNvSpPr/>
            <p:nvPr/>
          </p:nvSpPr>
          <p:spPr>
            <a:xfrm>
              <a:off x="321774" y="6480550"/>
              <a:ext cx="864296" cy="18635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Can 49"/>
            <p:cNvSpPr/>
            <p:nvPr/>
          </p:nvSpPr>
          <p:spPr>
            <a:xfrm>
              <a:off x="11531237" y="578291"/>
              <a:ext cx="177173" cy="9394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4" name="Rectangle 53"/>
          <p:cNvSpPr/>
          <p:nvPr/>
        </p:nvSpPr>
        <p:spPr>
          <a:xfrm>
            <a:off x="613093" y="853889"/>
            <a:ext cx="10766355" cy="584775"/>
          </a:xfrm>
          <a:prstGeom prst="rect">
            <a:avLst/>
          </a:prstGeom>
        </p:spPr>
        <p:txBody>
          <a:bodyPr wrap="square">
            <a:spAutoFit/>
          </a:bodyPr>
          <a:lstStyle/>
          <a:p>
            <a:pPr marL="571500" indent="-571500" algn="ctr">
              <a:buFont typeface="Wingdings" panose="05000000000000000000" pitchFamily="2" charset="2"/>
              <a:buChar char="ü"/>
            </a:pPr>
            <a:r>
              <a:rPr lang="en-US" sz="3200" dirty="0" smtClean="0">
                <a:solidFill>
                  <a:sysClr val="windowText" lastClr="000000"/>
                </a:solidFill>
              </a:rPr>
              <a:t>“Beauty is a complex word”-do you agree</a:t>
            </a:r>
            <a:endParaRPr lang="en-US" sz="3200" dirty="0">
              <a:solidFill>
                <a:sysClr val="windowText" lastClr="000000"/>
              </a:solidFill>
            </a:endParaRPr>
          </a:p>
        </p:txBody>
      </p:sp>
      <p:pic>
        <p:nvPicPr>
          <p:cNvPr id="59" name="Picture 5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842372" y="750003"/>
            <a:ext cx="709924" cy="694379"/>
          </a:xfrm>
          <a:prstGeom prst="rect">
            <a:avLst/>
          </a:prstGeom>
        </p:spPr>
      </p:pic>
      <p:sp>
        <p:nvSpPr>
          <p:cNvPr id="4" name="TextBox 3"/>
          <p:cNvSpPr txBox="1"/>
          <p:nvPr/>
        </p:nvSpPr>
        <p:spPr>
          <a:xfrm>
            <a:off x="1339613" y="1912252"/>
            <a:ext cx="9264517" cy="3340357"/>
          </a:xfrm>
          <a:custGeom>
            <a:avLst/>
            <a:gdLst>
              <a:gd name="connsiteX0" fmla="*/ 0 w 8317283"/>
              <a:gd name="connsiteY0" fmla="*/ 0 h 2554545"/>
              <a:gd name="connsiteX1" fmla="*/ 8317283 w 8317283"/>
              <a:gd name="connsiteY1" fmla="*/ 0 h 2554545"/>
              <a:gd name="connsiteX2" fmla="*/ 8317283 w 8317283"/>
              <a:gd name="connsiteY2" fmla="*/ 2554545 h 2554545"/>
              <a:gd name="connsiteX3" fmla="*/ 0 w 8317283"/>
              <a:gd name="connsiteY3" fmla="*/ 2554545 h 2554545"/>
              <a:gd name="connsiteX4" fmla="*/ 0 w 8317283"/>
              <a:gd name="connsiteY4" fmla="*/ 0 h 2554545"/>
              <a:gd name="connsiteX0" fmla="*/ 0 w 8445871"/>
              <a:gd name="connsiteY0" fmla="*/ 228600 h 2783145"/>
              <a:gd name="connsiteX1" fmla="*/ 8445871 w 8445871"/>
              <a:gd name="connsiteY1" fmla="*/ 0 h 2783145"/>
              <a:gd name="connsiteX2" fmla="*/ 8317283 w 8445871"/>
              <a:gd name="connsiteY2" fmla="*/ 2783145 h 2783145"/>
              <a:gd name="connsiteX3" fmla="*/ 0 w 8445871"/>
              <a:gd name="connsiteY3" fmla="*/ 2783145 h 2783145"/>
              <a:gd name="connsiteX4" fmla="*/ 0 w 8445871"/>
              <a:gd name="connsiteY4" fmla="*/ 228600 h 2783145"/>
              <a:gd name="connsiteX0" fmla="*/ 528637 w 8974508"/>
              <a:gd name="connsiteY0" fmla="*/ 228600 h 3297495"/>
              <a:gd name="connsiteX1" fmla="*/ 8974508 w 8974508"/>
              <a:gd name="connsiteY1" fmla="*/ 0 h 3297495"/>
              <a:gd name="connsiteX2" fmla="*/ 8845920 w 8974508"/>
              <a:gd name="connsiteY2" fmla="*/ 2783145 h 3297495"/>
              <a:gd name="connsiteX3" fmla="*/ 0 w 8974508"/>
              <a:gd name="connsiteY3" fmla="*/ 3297495 h 3297495"/>
              <a:gd name="connsiteX4" fmla="*/ 528637 w 8974508"/>
              <a:gd name="connsiteY4" fmla="*/ 228600 h 3297495"/>
              <a:gd name="connsiteX0" fmla="*/ 0 w 9188821"/>
              <a:gd name="connsiteY0" fmla="*/ 0 h 3340357"/>
              <a:gd name="connsiteX1" fmla="*/ 9188821 w 9188821"/>
              <a:gd name="connsiteY1" fmla="*/ 42862 h 3340357"/>
              <a:gd name="connsiteX2" fmla="*/ 9060233 w 9188821"/>
              <a:gd name="connsiteY2" fmla="*/ 2826007 h 3340357"/>
              <a:gd name="connsiteX3" fmla="*/ 214313 w 9188821"/>
              <a:gd name="connsiteY3" fmla="*/ 3340357 h 3340357"/>
              <a:gd name="connsiteX4" fmla="*/ 0 w 9188821"/>
              <a:gd name="connsiteY4" fmla="*/ 0 h 3340357"/>
              <a:gd name="connsiteX0" fmla="*/ 0 w 9264517"/>
              <a:gd name="connsiteY0" fmla="*/ 0 h 3340357"/>
              <a:gd name="connsiteX1" fmla="*/ 9188821 w 9264517"/>
              <a:gd name="connsiteY1" fmla="*/ 42862 h 3340357"/>
              <a:gd name="connsiteX2" fmla="*/ 9060233 w 9264517"/>
              <a:gd name="connsiteY2" fmla="*/ 2826007 h 3340357"/>
              <a:gd name="connsiteX3" fmla="*/ 9261712 w 9264517"/>
              <a:gd name="connsiteY3" fmla="*/ 2559736 h 3340357"/>
              <a:gd name="connsiteX4" fmla="*/ 214313 w 9264517"/>
              <a:gd name="connsiteY4" fmla="*/ 3340357 h 3340357"/>
              <a:gd name="connsiteX5" fmla="*/ 0 w 9264517"/>
              <a:gd name="connsiteY5" fmla="*/ 0 h 33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64517" h="3340357">
                <a:moveTo>
                  <a:pt x="0" y="0"/>
                </a:moveTo>
                <a:lnTo>
                  <a:pt x="9188821" y="42862"/>
                </a:lnTo>
                <a:lnTo>
                  <a:pt x="9060233" y="2826007"/>
                </a:lnTo>
                <a:cubicBezTo>
                  <a:pt x="9027380" y="2822975"/>
                  <a:pt x="9294565" y="2562768"/>
                  <a:pt x="9261712" y="2559736"/>
                </a:cubicBezTo>
                <a:lnTo>
                  <a:pt x="214313" y="3340357"/>
                </a:lnTo>
                <a:lnTo>
                  <a:pt x="0" y="0"/>
                </a:lnTo>
                <a:close/>
              </a:path>
            </a:pathLst>
          </a:custGeom>
          <a:ln>
            <a:solidFill>
              <a:srgbClr val="FF0000"/>
            </a:solidFill>
          </a:ln>
        </p:spPr>
        <p:style>
          <a:lnRef idx="0">
            <a:scrgbClr r="0" g="0" b="0"/>
          </a:lnRef>
          <a:fillRef idx="1003">
            <a:schemeClr val="lt2"/>
          </a:fillRef>
          <a:effectRef idx="0">
            <a:scrgbClr r="0" g="0" b="0"/>
          </a:effectRef>
          <a:fontRef idx="major"/>
        </p:style>
        <p:txBody>
          <a:bodyPr wrap="square" rtlCol="0">
            <a:spAutoFit/>
          </a:bodyPr>
          <a:lstStyle/>
          <a:p>
            <a:pPr algn="just"/>
            <a:r>
              <a:rPr lang="en-US" sz="3200" dirty="0" smtClean="0"/>
              <a:t>Yes, I agree to the statement. As beauty is easy to appreciate but difficult to define. We can discover beauty in all kinds of pleasurable objects and things but we can’t define it because it’s absolutely dependent on sense of perception.</a:t>
            </a:r>
            <a:endParaRPr lang="en-US" sz="3200" dirty="0"/>
          </a:p>
        </p:txBody>
      </p:sp>
    </p:spTree>
    <p:extLst>
      <p:ext uri="{BB962C8B-B14F-4D97-AF65-F5344CB8AC3E}">
        <p14:creationId xmlns:p14="http://schemas.microsoft.com/office/powerpoint/2010/main" val="1960427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7802" y="3732001"/>
            <a:ext cx="8851664" cy="584775"/>
          </a:xfrm>
          <a:custGeom>
            <a:avLst/>
            <a:gdLst>
              <a:gd name="connsiteX0" fmla="*/ 0 w 8851664"/>
              <a:gd name="connsiteY0" fmla="*/ 0 h 1077218"/>
              <a:gd name="connsiteX1" fmla="*/ 8851664 w 8851664"/>
              <a:gd name="connsiteY1" fmla="*/ 0 h 1077218"/>
              <a:gd name="connsiteX2" fmla="*/ 8851664 w 8851664"/>
              <a:gd name="connsiteY2" fmla="*/ 1077218 h 1077218"/>
              <a:gd name="connsiteX3" fmla="*/ 0 w 8851664"/>
              <a:gd name="connsiteY3" fmla="*/ 1077218 h 1077218"/>
              <a:gd name="connsiteX4" fmla="*/ 0 w 8851664"/>
              <a:gd name="connsiteY4" fmla="*/ 0 h 1077218"/>
              <a:gd name="connsiteX0" fmla="*/ 0 w 8851664"/>
              <a:gd name="connsiteY0" fmla="*/ 0 h 1122938"/>
              <a:gd name="connsiteX1" fmla="*/ 8851664 w 8851664"/>
              <a:gd name="connsiteY1" fmla="*/ 0 h 1122938"/>
              <a:gd name="connsiteX2" fmla="*/ 8562104 w 8851664"/>
              <a:gd name="connsiteY2" fmla="*/ 1122938 h 1122938"/>
              <a:gd name="connsiteX3" fmla="*/ 0 w 8851664"/>
              <a:gd name="connsiteY3" fmla="*/ 1077218 h 1122938"/>
              <a:gd name="connsiteX4" fmla="*/ 0 w 8851664"/>
              <a:gd name="connsiteY4" fmla="*/ 0 h 1122938"/>
              <a:gd name="connsiteX0" fmla="*/ 0 w 8851664"/>
              <a:gd name="connsiteY0" fmla="*/ 0 h 1077218"/>
              <a:gd name="connsiteX1" fmla="*/ 8851664 w 8851664"/>
              <a:gd name="connsiteY1" fmla="*/ 0 h 1077218"/>
              <a:gd name="connsiteX2" fmla="*/ 7876304 w 8851664"/>
              <a:gd name="connsiteY2" fmla="*/ 924818 h 1077218"/>
              <a:gd name="connsiteX3" fmla="*/ 0 w 8851664"/>
              <a:gd name="connsiteY3" fmla="*/ 1077218 h 1077218"/>
              <a:gd name="connsiteX4" fmla="*/ 0 w 8851664"/>
              <a:gd name="connsiteY4" fmla="*/ 0 h 1077218"/>
              <a:gd name="connsiteX0" fmla="*/ 0 w 8851664"/>
              <a:gd name="connsiteY0" fmla="*/ 0 h 1077218"/>
              <a:gd name="connsiteX1" fmla="*/ 8851664 w 8851664"/>
              <a:gd name="connsiteY1" fmla="*/ 0 h 1077218"/>
              <a:gd name="connsiteX2" fmla="*/ 8692998 w 8851664"/>
              <a:gd name="connsiteY2" fmla="*/ 519959 h 1077218"/>
              <a:gd name="connsiteX3" fmla="*/ 7876304 w 8851664"/>
              <a:gd name="connsiteY3" fmla="*/ 924818 h 1077218"/>
              <a:gd name="connsiteX4" fmla="*/ 0 w 8851664"/>
              <a:gd name="connsiteY4" fmla="*/ 1077218 h 1077218"/>
              <a:gd name="connsiteX5" fmla="*/ 0 w 8851664"/>
              <a:gd name="connsiteY5" fmla="*/ 0 h 1077218"/>
              <a:gd name="connsiteX0" fmla="*/ 0 w 8851664"/>
              <a:gd name="connsiteY0" fmla="*/ 0 h 1077218"/>
              <a:gd name="connsiteX1" fmla="*/ 8851664 w 8851664"/>
              <a:gd name="connsiteY1" fmla="*/ 0 h 1077218"/>
              <a:gd name="connsiteX2" fmla="*/ 8753958 w 8851664"/>
              <a:gd name="connsiteY2" fmla="*/ 641879 h 1077218"/>
              <a:gd name="connsiteX3" fmla="*/ 7876304 w 8851664"/>
              <a:gd name="connsiteY3" fmla="*/ 924818 h 1077218"/>
              <a:gd name="connsiteX4" fmla="*/ 0 w 8851664"/>
              <a:gd name="connsiteY4" fmla="*/ 1077218 h 1077218"/>
              <a:gd name="connsiteX5" fmla="*/ 0 w 8851664"/>
              <a:gd name="connsiteY5" fmla="*/ 0 h 1077218"/>
              <a:gd name="connsiteX0" fmla="*/ 0 w 8851664"/>
              <a:gd name="connsiteY0" fmla="*/ 0 h 1077218"/>
              <a:gd name="connsiteX1" fmla="*/ 8851664 w 8851664"/>
              <a:gd name="connsiteY1" fmla="*/ 0 h 1077218"/>
              <a:gd name="connsiteX2" fmla="*/ 8753958 w 8851664"/>
              <a:gd name="connsiteY2" fmla="*/ 641879 h 1077218"/>
              <a:gd name="connsiteX3" fmla="*/ 8327238 w 8851664"/>
              <a:gd name="connsiteY3" fmla="*/ 565679 h 1077218"/>
              <a:gd name="connsiteX4" fmla="*/ 7876304 w 8851664"/>
              <a:gd name="connsiteY4" fmla="*/ 924818 h 1077218"/>
              <a:gd name="connsiteX5" fmla="*/ 0 w 8851664"/>
              <a:gd name="connsiteY5" fmla="*/ 1077218 h 1077218"/>
              <a:gd name="connsiteX6" fmla="*/ 0 w 8851664"/>
              <a:gd name="connsiteY6" fmla="*/ 0 h 1077218"/>
              <a:gd name="connsiteX0" fmla="*/ 0 w 8851664"/>
              <a:gd name="connsiteY0" fmla="*/ 0 h 1077218"/>
              <a:gd name="connsiteX1" fmla="*/ 8851664 w 8851664"/>
              <a:gd name="connsiteY1" fmla="*/ 0 h 1077218"/>
              <a:gd name="connsiteX2" fmla="*/ 8753958 w 8851664"/>
              <a:gd name="connsiteY2" fmla="*/ 641879 h 1077218"/>
              <a:gd name="connsiteX3" fmla="*/ 8327238 w 8851664"/>
              <a:gd name="connsiteY3" fmla="*/ 565679 h 1077218"/>
              <a:gd name="connsiteX4" fmla="*/ 7876304 w 8851664"/>
              <a:gd name="connsiteY4" fmla="*/ 924818 h 1077218"/>
              <a:gd name="connsiteX5" fmla="*/ 0 w 8851664"/>
              <a:gd name="connsiteY5" fmla="*/ 1077218 h 1077218"/>
              <a:gd name="connsiteX6" fmla="*/ 0 w 8851664"/>
              <a:gd name="connsiteY6" fmla="*/ 0 h 1077218"/>
              <a:gd name="connsiteX0" fmla="*/ 0 w 8851664"/>
              <a:gd name="connsiteY0" fmla="*/ 0 h 1077218"/>
              <a:gd name="connsiteX1" fmla="*/ 8851664 w 8851664"/>
              <a:gd name="connsiteY1" fmla="*/ 0 h 1077218"/>
              <a:gd name="connsiteX2" fmla="*/ 8753958 w 8851664"/>
              <a:gd name="connsiteY2" fmla="*/ 641879 h 1077218"/>
              <a:gd name="connsiteX3" fmla="*/ 8327238 w 8851664"/>
              <a:gd name="connsiteY3" fmla="*/ 519959 h 1077218"/>
              <a:gd name="connsiteX4" fmla="*/ 7876304 w 8851664"/>
              <a:gd name="connsiteY4" fmla="*/ 924818 h 1077218"/>
              <a:gd name="connsiteX5" fmla="*/ 0 w 8851664"/>
              <a:gd name="connsiteY5" fmla="*/ 1077218 h 1077218"/>
              <a:gd name="connsiteX6" fmla="*/ 0 w 8851664"/>
              <a:gd name="connsiteY6" fmla="*/ 0 h 1077218"/>
              <a:gd name="connsiteX0" fmla="*/ 0 w 8851664"/>
              <a:gd name="connsiteY0" fmla="*/ 0 h 1077218"/>
              <a:gd name="connsiteX1" fmla="*/ 8851664 w 8851664"/>
              <a:gd name="connsiteY1" fmla="*/ 0 h 1077218"/>
              <a:gd name="connsiteX2" fmla="*/ 8753958 w 8851664"/>
              <a:gd name="connsiteY2" fmla="*/ 641879 h 1077218"/>
              <a:gd name="connsiteX3" fmla="*/ 8327238 w 8851664"/>
              <a:gd name="connsiteY3" fmla="*/ 519959 h 1077218"/>
              <a:gd name="connsiteX4" fmla="*/ 7876304 w 8851664"/>
              <a:gd name="connsiteY4" fmla="*/ 848618 h 1077218"/>
              <a:gd name="connsiteX5" fmla="*/ 0 w 8851664"/>
              <a:gd name="connsiteY5" fmla="*/ 1077218 h 1077218"/>
              <a:gd name="connsiteX6" fmla="*/ 0 w 8851664"/>
              <a:gd name="connsiteY6" fmla="*/ 0 h 1077218"/>
              <a:gd name="connsiteX0" fmla="*/ 0 w 8851664"/>
              <a:gd name="connsiteY0" fmla="*/ 0 h 1077218"/>
              <a:gd name="connsiteX1" fmla="*/ 8851664 w 8851664"/>
              <a:gd name="connsiteY1" fmla="*/ 0 h 1077218"/>
              <a:gd name="connsiteX2" fmla="*/ 8753958 w 8851664"/>
              <a:gd name="connsiteY2" fmla="*/ 641879 h 1077218"/>
              <a:gd name="connsiteX3" fmla="*/ 8327238 w 8851664"/>
              <a:gd name="connsiteY3" fmla="*/ 519959 h 1077218"/>
              <a:gd name="connsiteX4" fmla="*/ 7876304 w 8851664"/>
              <a:gd name="connsiteY4" fmla="*/ 848618 h 1077218"/>
              <a:gd name="connsiteX5" fmla="*/ 0 w 8851664"/>
              <a:gd name="connsiteY5" fmla="*/ 1077218 h 1077218"/>
              <a:gd name="connsiteX6" fmla="*/ 0 w 8851664"/>
              <a:gd name="connsiteY6"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1664" h="1077218">
                <a:moveTo>
                  <a:pt x="0" y="0"/>
                </a:moveTo>
                <a:lnTo>
                  <a:pt x="8851664" y="0"/>
                </a:lnTo>
                <a:cubicBezTo>
                  <a:pt x="8742895" y="86960"/>
                  <a:pt x="8862727" y="554919"/>
                  <a:pt x="8753958" y="641879"/>
                </a:cubicBezTo>
                <a:cubicBezTo>
                  <a:pt x="8616798" y="682519"/>
                  <a:pt x="8464398" y="433599"/>
                  <a:pt x="8327238" y="519959"/>
                </a:cubicBezTo>
                <a:lnTo>
                  <a:pt x="7876304" y="848618"/>
                </a:lnTo>
                <a:cubicBezTo>
                  <a:pt x="5266109" y="1138178"/>
                  <a:pt x="2625435" y="1001018"/>
                  <a:pt x="0" y="1077218"/>
                </a:cubicBezTo>
                <a:lnTo>
                  <a:pt x="0" y="0"/>
                </a:lnTo>
                <a:close/>
              </a:path>
            </a:pathLst>
          </a:custGeom>
          <a:ln>
            <a:solidFill>
              <a:srgbClr val="FF0000"/>
            </a:solidFill>
          </a:ln>
        </p:spPr>
        <p:txBody>
          <a:bodyPr wrap="square">
            <a:spAutoFit/>
          </a:bodyPr>
          <a:lstStyle/>
          <a:p>
            <a:pPr marL="457200" indent="-457200" algn="just">
              <a:buFont typeface="Wingdings" panose="05000000000000000000" pitchFamily="2" charset="2"/>
              <a:buChar char="v"/>
            </a:pPr>
            <a:r>
              <a:rPr lang="en-US" sz="3200" dirty="0" smtClean="0">
                <a:ln w="0">
                  <a:solidFill>
                    <a:schemeClr val="tx1"/>
                  </a:solidFill>
                </a:ln>
                <a:effectLst>
                  <a:outerShdw blurRad="50800" dist="38100" dir="2700000" algn="tl" rotWithShape="0">
                    <a:prstClr val="black">
                      <a:alpha val="40000"/>
                    </a:prstClr>
                  </a:outerShdw>
                </a:effectLst>
              </a:rPr>
              <a:t>Write a paragraph on </a:t>
            </a:r>
            <a:r>
              <a:rPr lang="en-US" sz="3200" dirty="0" smtClean="0">
                <a:ln w="0">
                  <a:solidFill>
                    <a:schemeClr val="tx1"/>
                  </a:solidFill>
                </a:ln>
                <a:solidFill>
                  <a:srgbClr val="FF0000"/>
                </a:solidFill>
                <a:effectLst>
                  <a:outerShdw blurRad="50800" dist="38100" dir="2700000" algn="tl" rotWithShape="0">
                    <a:prstClr val="black">
                      <a:alpha val="40000"/>
                    </a:prstClr>
                  </a:outerShdw>
                </a:effectLst>
              </a:rPr>
              <a:t>Beauty</a:t>
            </a:r>
            <a:r>
              <a:rPr lang="en-US" sz="3200" dirty="0" smtClean="0">
                <a:ln w="0">
                  <a:solidFill>
                    <a:schemeClr val="tx1"/>
                  </a:solidFill>
                </a:ln>
                <a:effectLst>
                  <a:outerShdw blurRad="50800" dist="38100" dir="2700000" algn="tl" rotWithShape="0">
                    <a:prstClr val="black">
                      <a:alpha val="40000"/>
                    </a:prstClr>
                  </a:outerShdw>
                </a:effectLst>
              </a:rPr>
              <a:t>. </a:t>
            </a:r>
            <a:endParaRPr lang="en-US" sz="3200" dirty="0">
              <a:ln w="0">
                <a:solidFill>
                  <a:schemeClr val="tx1"/>
                </a:solidFill>
              </a:ln>
              <a:effectLst>
                <a:outerShdw blurRad="50800" dist="38100" dir="2700000" algn="tl" rotWithShape="0">
                  <a:prstClr val="black">
                    <a:alpha val="40000"/>
                  </a:prst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190" y="426720"/>
            <a:ext cx="8585860" cy="32308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5128260" y="1634490"/>
            <a:ext cx="2308860" cy="611167"/>
          </a:xfrm>
          <a:custGeom>
            <a:avLst/>
            <a:gdLst>
              <a:gd name="connsiteX0" fmla="*/ 0 w 2343150"/>
              <a:gd name="connsiteY0" fmla="*/ 0 h 523220"/>
              <a:gd name="connsiteX1" fmla="*/ 2343150 w 2343150"/>
              <a:gd name="connsiteY1" fmla="*/ 0 h 523220"/>
              <a:gd name="connsiteX2" fmla="*/ 2343150 w 2343150"/>
              <a:gd name="connsiteY2" fmla="*/ 523220 h 523220"/>
              <a:gd name="connsiteX3" fmla="*/ 0 w 2343150"/>
              <a:gd name="connsiteY3" fmla="*/ 523220 h 523220"/>
              <a:gd name="connsiteX4" fmla="*/ 0 w 2343150"/>
              <a:gd name="connsiteY4" fmla="*/ 0 h 523220"/>
              <a:gd name="connsiteX0" fmla="*/ 22860 w 2343150"/>
              <a:gd name="connsiteY0" fmla="*/ 11430 h 523220"/>
              <a:gd name="connsiteX1" fmla="*/ 2343150 w 2343150"/>
              <a:gd name="connsiteY1" fmla="*/ 0 h 523220"/>
              <a:gd name="connsiteX2" fmla="*/ 2343150 w 2343150"/>
              <a:gd name="connsiteY2" fmla="*/ 523220 h 523220"/>
              <a:gd name="connsiteX3" fmla="*/ 0 w 2343150"/>
              <a:gd name="connsiteY3" fmla="*/ 523220 h 523220"/>
              <a:gd name="connsiteX4" fmla="*/ 22860 w 2343150"/>
              <a:gd name="connsiteY4" fmla="*/ 11430 h 523220"/>
              <a:gd name="connsiteX0" fmla="*/ 22860 w 2343150"/>
              <a:gd name="connsiteY0" fmla="*/ 0 h 511790"/>
              <a:gd name="connsiteX1" fmla="*/ 2228850 w 2343150"/>
              <a:gd name="connsiteY1" fmla="*/ 57150 h 511790"/>
              <a:gd name="connsiteX2" fmla="*/ 2343150 w 2343150"/>
              <a:gd name="connsiteY2" fmla="*/ 511790 h 511790"/>
              <a:gd name="connsiteX3" fmla="*/ 0 w 2343150"/>
              <a:gd name="connsiteY3" fmla="*/ 511790 h 511790"/>
              <a:gd name="connsiteX4" fmla="*/ 22860 w 2343150"/>
              <a:gd name="connsiteY4" fmla="*/ 0 h 511790"/>
              <a:gd name="connsiteX0" fmla="*/ 0 w 2320290"/>
              <a:gd name="connsiteY0" fmla="*/ 0 h 511790"/>
              <a:gd name="connsiteX1" fmla="*/ 2205990 w 2320290"/>
              <a:gd name="connsiteY1" fmla="*/ 57150 h 511790"/>
              <a:gd name="connsiteX2" fmla="*/ 2320290 w 2320290"/>
              <a:gd name="connsiteY2" fmla="*/ 511790 h 511790"/>
              <a:gd name="connsiteX3" fmla="*/ 11430 w 2320290"/>
              <a:gd name="connsiteY3" fmla="*/ 477500 h 511790"/>
              <a:gd name="connsiteX4" fmla="*/ 0 w 2320290"/>
              <a:gd name="connsiteY4" fmla="*/ 0 h 511790"/>
              <a:gd name="connsiteX0" fmla="*/ 34290 w 2308860"/>
              <a:gd name="connsiteY0" fmla="*/ 0 h 477500"/>
              <a:gd name="connsiteX1" fmla="*/ 2194560 w 2308860"/>
              <a:gd name="connsiteY1" fmla="*/ 22860 h 477500"/>
              <a:gd name="connsiteX2" fmla="*/ 2308860 w 2308860"/>
              <a:gd name="connsiteY2" fmla="*/ 477500 h 477500"/>
              <a:gd name="connsiteX3" fmla="*/ 0 w 2308860"/>
              <a:gd name="connsiteY3" fmla="*/ 443210 h 477500"/>
              <a:gd name="connsiteX4" fmla="*/ 34290 w 2308860"/>
              <a:gd name="connsiteY4" fmla="*/ 0 h 477500"/>
              <a:gd name="connsiteX0" fmla="*/ 34290 w 2308860"/>
              <a:gd name="connsiteY0" fmla="*/ 0 h 535555"/>
              <a:gd name="connsiteX1" fmla="*/ 2194560 w 2308860"/>
              <a:gd name="connsiteY1" fmla="*/ 22860 h 535555"/>
              <a:gd name="connsiteX2" fmla="*/ 2308860 w 2308860"/>
              <a:gd name="connsiteY2" fmla="*/ 477500 h 535555"/>
              <a:gd name="connsiteX3" fmla="*/ 872783 w 2308860"/>
              <a:gd name="connsiteY3" fmla="*/ 534279 h 535555"/>
              <a:gd name="connsiteX4" fmla="*/ 0 w 2308860"/>
              <a:gd name="connsiteY4" fmla="*/ 443210 h 535555"/>
              <a:gd name="connsiteX5" fmla="*/ 34290 w 2308860"/>
              <a:gd name="connsiteY5" fmla="*/ 0 h 535555"/>
              <a:gd name="connsiteX0" fmla="*/ 34290 w 2308860"/>
              <a:gd name="connsiteY0" fmla="*/ 0 h 611167"/>
              <a:gd name="connsiteX1" fmla="*/ 2194560 w 2308860"/>
              <a:gd name="connsiteY1" fmla="*/ 22860 h 611167"/>
              <a:gd name="connsiteX2" fmla="*/ 2308860 w 2308860"/>
              <a:gd name="connsiteY2" fmla="*/ 477500 h 611167"/>
              <a:gd name="connsiteX3" fmla="*/ 872783 w 2308860"/>
              <a:gd name="connsiteY3" fmla="*/ 610479 h 611167"/>
              <a:gd name="connsiteX4" fmla="*/ 0 w 2308860"/>
              <a:gd name="connsiteY4" fmla="*/ 443210 h 611167"/>
              <a:gd name="connsiteX5" fmla="*/ 34290 w 2308860"/>
              <a:gd name="connsiteY5" fmla="*/ 0 h 61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860" h="611167">
                <a:moveTo>
                  <a:pt x="34290" y="0"/>
                </a:moveTo>
                <a:lnTo>
                  <a:pt x="2194560" y="22860"/>
                </a:lnTo>
                <a:lnTo>
                  <a:pt x="2308860" y="477500"/>
                </a:lnTo>
                <a:cubicBezTo>
                  <a:pt x="1834075" y="465165"/>
                  <a:pt x="1347568" y="622814"/>
                  <a:pt x="872783" y="610479"/>
                </a:cubicBezTo>
                <a:lnTo>
                  <a:pt x="0" y="443210"/>
                </a:lnTo>
                <a:lnTo>
                  <a:pt x="34290" y="0"/>
                </a:lnTo>
                <a:close/>
              </a:path>
            </a:pathLst>
          </a:custGeom>
          <a:solidFill>
            <a:schemeClr val="bg1"/>
          </a:solidFill>
        </p:spPr>
        <p:txBody>
          <a:bodyPr wrap="square">
            <a:spAutoFit/>
          </a:bodyPr>
          <a:lstStyle/>
          <a:p>
            <a:pPr algn="just"/>
            <a:r>
              <a:rPr lang="en-US" sz="2800" dirty="0" smtClean="0">
                <a:ln w="0"/>
                <a:effectLst>
                  <a:outerShdw blurRad="50800" dist="38100" dir="2700000" algn="tl" rotWithShape="0">
                    <a:prstClr val="black">
                      <a:alpha val="40000"/>
                    </a:prstClr>
                  </a:outerShdw>
                </a:effectLst>
              </a:rPr>
              <a:t>HOME WORK</a:t>
            </a:r>
            <a:endParaRPr lang="en-US" sz="2800" dirty="0">
              <a:ln w="0"/>
              <a:solidFill>
                <a:schemeClr val="accent1"/>
              </a:solidFill>
              <a:effectLst>
                <a:outerShdw blurRad="50800" dist="38100" dir="2700000" algn="tl" rotWithShape="0">
                  <a:prstClr val="black">
                    <a:alpha val="40000"/>
                  </a:prstClr>
                </a:outerShdw>
              </a:effectLst>
            </a:endParaRPr>
          </a:p>
        </p:txBody>
      </p:sp>
      <p:sp>
        <p:nvSpPr>
          <p:cNvPr id="18" name="Rectangle 17"/>
          <p:cNvSpPr/>
          <p:nvPr/>
        </p:nvSpPr>
        <p:spPr>
          <a:xfrm>
            <a:off x="1256955" y="200776"/>
            <a:ext cx="148372" cy="5181254"/>
          </a:xfrm>
          <a:prstGeom prst="rect">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ectangle 19"/>
          <p:cNvSpPr/>
          <p:nvPr/>
        </p:nvSpPr>
        <p:spPr>
          <a:xfrm>
            <a:off x="11081564" y="27710"/>
            <a:ext cx="191222" cy="52072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ectangle 20"/>
          <p:cNvSpPr/>
          <p:nvPr/>
        </p:nvSpPr>
        <p:spPr>
          <a:xfrm>
            <a:off x="10636089" y="26043"/>
            <a:ext cx="148372" cy="5181254"/>
          </a:xfrm>
          <a:prstGeom prst="rect">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ectangle 21"/>
          <p:cNvSpPr/>
          <p:nvPr/>
        </p:nvSpPr>
        <p:spPr>
          <a:xfrm>
            <a:off x="968195" y="1177637"/>
            <a:ext cx="161986" cy="3456556"/>
          </a:xfrm>
          <a:prstGeom prst="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ectangle 22"/>
          <p:cNvSpPr/>
          <p:nvPr/>
        </p:nvSpPr>
        <p:spPr>
          <a:xfrm>
            <a:off x="10861719" y="753034"/>
            <a:ext cx="161986" cy="3456556"/>
          </a:xfrm>
          <a:prstGeom prst="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9" name="Group 8"/>
          <p:cNvGrpSpPr/>
          <p:nvPr/>
        </p:nvGrpSpPr>
        <p:grpSpPr>
          <a:xfrm>
            <a:off x="651191" y="13854"/>
            <a:ext cx="7764281" cy="5846933"/>
            <a:chOff x="651191" y="13855"/>
            <a:chExt cx="7764281" cy="5595154"/>
          </a:xfrm>
        </p:grpSpPr>
        <p:sp>
          <p:nvSpPr>
            <p:cNvPr id="3" name="Rectangle 2"/>
            <p:cNvSpPr/>
            <p:nvPr/>
          </p:nvSpPr>
          <p:spPr>
            <a:xfrm>
              <a:off x="651191" y="13855"/>
              <a:ext cx="190231" cy="53380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746306" y="5408535"/>
              <a:ext cx="7669166" cy="20047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886225" y="5254093"/>
              <a:ext cx="7529247" cy="184593"/>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699859" y="5083771"/>
              <a:ext cx="6715613" cy="170323"/>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t="21360" b="31696"/>
          <a:stretch/>
        </p:blipFill>
        <p:spPr>
          <a:xfrm>
            <a:off x="8473330" y="4995874"/>
            <a:ext cx="2608233" cy="864913"/>
          </a:xfrm>
          <a:prstGeom prst="rect">
            <a:avLst/>
          </a:prstGeom>
          <a:ln>
            <a:solidFill>
              <a:srgbClr val="FF0000"/>
            </a:solidFill>
          </a:ln>
        </p:spPr>
      </p:pic>
    </p:spTree>
    <p:extLst>
      <p:ext uri="{BB962C8B-B14F-4D97-AF65-F5344CB8AC3E}">
        <p14:creationId xmlns:p14="http://schemas.microsoft.com/office/powerpoint/2010/main" val="4184472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982" y="413826"/>
            <a:ext cx="11184101" cy="599109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0191989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0" y="0"/>
            <a:ext cx="12192000" cy="6858000"/>
          </a:xfrm>
          <a:prstGeom prst="rect">
            <a:avLst/>
          </a:prstGeom>
          <a:solidFill>
            <a:srgbClr val="A5B4D3"/>
          </a:solidFill>
          <a:ln w="76200">
            <a:solidFill>
              <a:schemeClr val="accent4">
                <a:lumMod val="60000"/>
                <a:lumOff val="40000"/>
              </a:schemeClr>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endParaRPr lang="en-US" dirty="0" smtClean="0">
              <a:solidFill>
                <a:prstClr val="black"/>
              </a:solidFill>
            </a:endParaRPr>
          </a:p>
          <a:p>
            <a:pPr marL="0" indent="0">
              <a:buFont typeface="Arial" panose="020B0604020202020204" pitchFamily="34" charset="0"/>
              <a:buNone/>
            </a:pPr>
            <a:endParaRPr lang="en-US" dirty="0">
              <a:solidFill>
                <a:prstClr val="black"/>
              </a:solidFill>
            </a:endParaRPr>
          </a:p>
        </p:txBody>
      </p:sp>
      <p:sp>
        <p:nvSpPr>
          <p:cNvPr id="4" name="TextBox 3"/>
          <p:cNvSpPr txBox="1"/>
          <p:nvPr/>
        </p:nvSpPr>
        <p:spPr>
          <a:xfrm>
            <a:off x="5265402" y="1169450"/>
            <a:ext cx="6761706" cy="4678204"/>
          </a:xfrm>
          <a:prstGeom prst="rect">
            <a:avLst/>
          </a:prstGeom>
          <a:noFill/>
          <a:ln>
            <a:solidFill>
              <a:srgbClr val="7030A0"/>
            </a:solidFill>
          </a:ln>
        </p:spPr>
        <p:txBody>
          <a:bodyPr wrap="square" rtlCol="0">
            <a:spAutoFit/>
          </a:bodyPr>
          <a:lstStyle/>
          <a:p>
            <a:endParaRPr lang="en-US" sz="4000" dirty="0" smtClean="0">
              <a:ln w="0"/>
              <a:solidFill>
                <a:srgbClr val="C13F9F"/>
              </a:solidFill>
              <a:effectLst>
                <a:outerShdw blurRad="38100" dist="19050" dir="2700000" algn="tl" rotWithShape="0">
                  <a:prstClr val="black">
                    <a:alpha val="40000"/>
                  </a:prstClr>
                </a:outerShdw>
              </a:effectLst>
            </a:endParaRPr>
          </a:p>
          <a:p>
            <a:r>
              <a:rPr lang="en-US" sz="4000" dirty="0" smtClean="0">
                <a:ln w="0"/>
                <a:effectLst>
                  <a:outerShdw blurRad="38100" dist="19050" dir="2700000" algn="tl" rotWithShape="0">
                    <a:prstClr val="black">
                      <a:alpha val="40000"/>
                    </a:prstClr>
                  </a:outerShdw>
                </a:effectLst>
              </a:rPr>
              <a:t>Subject	: English 1</a:t>
            </a:r>
            <a:r>
              <a:rPr lang="en-US" sz="4000" baseline="30000" dirty="0" smtClean="0">
                <a:ln w="0"/>
                <a:effectLst>
                  <a:outerShdw blurRad="38100" dist="19050" dir="2700000" algn="tl" rotWithShape="0">
                    <a:prstClr val="black">
                      <a:alpha val="40000"/>
                    </a:prstClr>
                  </a:outerShdw>
                </a:effectLst>
              </a:rPr>
              <a:t>st</a:t>
            </a:r>
            <a:r>
              <a:rPr lang="en-US" sz="4000" dirty="0" smtClean="0">
                <a:ln w="0"/>
                <a:effectLst>
                  <a:outerShdw blurRad="38100" dist="19050" dir="2700000" algn="tl" rotWithShape="0">
                    <a:prstClr val="black">
                      <a:alpha val="40000"/>
                    </a:prstClr>
                  </a:outerShdw>
                </a:effectLst>
              </a:rPr>
              <a:t> paper</a:t>
            </a:r>
          </a:p>
          <a:p>
            <a:r>
              <a:rPr lang="en-US" sz="4000" dirty="0" smtClean="0">
                <a:ln w="0"/>
                <a:effectLst>
                  <a:outerShdw blurRad="38100" dist="19050" dir="2700000" algn="tl" rotWithShape="0">
                    <a:prstClr val="black">
                      <a:alpha val="40000"/>
                    </a:prstClr>
                  </a:outerShdw>
                </a:effectLst>
              </a:rPr>
              <a:t>Unit		: 14 </a:t>
            </a:r>
          </a:p>
          <a:p>
            <a:r>
              <a:rPr lang="en-US" sz="4000" dirty="0" smtClean="0">
                <a:ln w="0"/>
                <a:effectLst>
                  <a:outerShdw blurRad="38100" dist="19050" dir="2700000" algn="tl" rotWithShape="0">
                    <a:prstClr val="black">
                      <a:alpha val="40000"/>
                    </a:prstClr>
                  </a:outerShdw>
                </a:effectLst>
              </a:rPr>
              <a:t>Lesson	: 01</a:t>
            </a:r>
            <a:r>
              <a:rPr lang="en-US" sz="4000" dirty="0" smtClean="0">
                <a:ln w="0"/>
                <a:solidFill>
                  <a:srgbClr val="FFFF00"/>
                </a:solidFill>
                <a:effectLst>
                  <a:outerShdw blurRad="38100" dist="19050" dir="2700000" algn="tl" rotWithShape="0">
                    <a:prstClr val="black">
                      <a:alpha val="40000"/>
                    </a:prstClr>
                  </a:outerShdw>
                </a:effectLst>
              </a:rPr>
              <a:t>(What is Beauty)</a:t>
            </a:r>
          </a:p>
          <a:p>
            <a:r>
              <a:rPr lang="en-US" sz="4000" dirty="0" smtClean="0">
                <a:ln w="0"/>
                <a:effectLst>
                  <a:outerShdw blurRad="38100" dist="19050" dir="2700000" algn="tl" rotWithShape="0">
                    <a:prstClr val="black">
                      <a:alpha val="40000"/>
                    </a:prstClr>
                  </a:outerShdw>
                </a:effectLst>
              </a:rPr>
              <a:t>Time	: 45 Minutes </a:t>
            </a:r>
          </a:p>
          <a:p>
            <a:r>
              <a:rPr lang="en-US" sz="4000" dirty="0" smtClean="0">
                <a:ln w="0"/>
                <a:effectLst>
                  <a:outerShdw blurRad="38100" dist="19050" dir="2700000" algn="tl" rotWithShape="0">
                    <a:prstClr val="black">
                      <a:alpha val="40000"/>
                    </a:prstClr>
                  </a:outerShdw>
                </a:effectLst>
              </a:rPr>
              <a:t>Date	: 26/08/2019</a:t>
            </a:r>
          </a:p>
          <a:p>
            <a:endParaRPr lang="en-US" sz="4000" dirty="0" smtClean="0">
              <a:ln w="0"/>
              <a:effectLst>
                <a:outerShdw blurRad="38100" dist="19050" dir="2700000" algn="tl" rotWithShape="0">
                  <a:prstClr val="black">
                    <a:alpha val="40000"/>
                  </a:prstClr>
                </a:outerShdw>
              </a:effectLst>
            </a:endParaRPr>
          </a:p>
          <a:p>
            <a:endParaRPr lang="en-US" dirty="0">
              <a:ln w="0"/>
              <a:solidFill>
                <a:srgbClr val="C13F9F"/>
              </a:solidFill>
              <a:effectLst>
                <a:outerShdw blurRad="38100" dist="19050" dir="2700000" algn="tl" rotWithShape="0">
                  <a:prstClr val="black">
                    <a:alpha val="40000"/>
                  </a:prstClr>
                </a:outerShdw>
              </a:effectLst>
            </a:endParaRPr>
          </a:p>
        </p:txBody>
      </p:sp>
      <p:sp>
        <p:nvSpPr>
          <p:cNvPr id="5" name="Rectangle 4">
            <a:hlinkClick r:id="rId2"/>
          </p:cNvPr>
          <p:cNvSpPr/>
          <p:nvPr/>
        </p:nvSpPr>
        <p:spPr>
          <a:xfrm>
            <a:off x="5265402" y="138896"/>
            <a:ext cx="6761706" cy="1015663"/>
          </a:xfrm>
          <a:prstGeom prst="rect">
            <a:avLst/>
          </a:prstGeom>
          <a:solidFill>
            <a:schemeClr val="accent5">
              <a:lumMod val="60000"/>
              <a:lumOff val="40000"/>
            </a:schemeClr>
          </a:solidFill>
          <a:ln>
            <a:solidFill>
              <a:srgbClr val="7030A0"/>
            </a:solidFill>
          </a:ln>
        </p:spPr>
        <p:txBody>
          <a:bodyPr wrap="square" lIns="91440" tIns="45720" rIns="91440" bIns="45720">
            <a:spAutoFit/>
          </a:bodyPr>
          <a:lstStyle/>
          <a:p>
            <a:pPr algn="ctr"/>
            <a:r>
              <a:rPr lang="en-US" sz="6000" b="1" dirty="0" smtClean="0">
                <a:ln w="12700" cmpd="sng">
                  <a:solidFill>
                    <a:srgbClr val="FFC000"/>
                  </a:solidFill>
                  <a:prstDash val="solid"/>
                </a:ln>
                <a:solidFill>
                  <a:schemeClr val="bg1"/>
                </a:solidFill>
              </a:rPr>
              <a:t>Subject Introduction</a:t>
            </a:r>
            <a:endParaRPr lang="en-US" sz="6000" b="1" dirty="0">
              <a:ln w="12700" cmpd="sng">
                <a:solidFill>
                  <a:srgbClr val="FFC000"/>
                </a:solidFill>
                <a:prstDash val="solid"/>
              </a:ln>
              <a:solidFill>
                <a:schemeClr val="bg1"/>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5747" y="138896"/>
            <a:ext cx="5033908" cy="6324311"/>
          </a:xfrm>
          <a:prstGeom prst="rect">
            <a:avLst/>
          </a:prstGeom>
          <a:ln>
            <a:solidFill>
              <a:schemeClr val="accent2"/>
            </a:solidFill>
          </a:ln>
        </p:spPr>
      </p:pic>
      <p:sp>
        <p:nvSpPr>
          <p:cNvPr id="7" name="TextBox 6">
            <a:hlinkClick r:id="rId4" action="ppaction://hlinkfile"/>
          </p:cNvPr>
          <p:cNvSpPr txBox="1"/>
          <p:nvPr/>
        </p:nvSpPr>
        <p:spPr>
          <a:xfrm>
            <a:off x="1312008" y="2775216"/>
            <a:ext cx="2211081" cy="369332"/>
          </a:xfrm>
          <a:prstGeom prst="rect">
            <a:avLst/>
          </a:prstGeom>
          <a:solidFill>
            <a:schemeClr val="accent4">
              <a:lumMod val="40000"/>
              <a:lumOff val="60000"/>
            </a:schemeClr>
          </a:solidFill>
        </p:spPr>
        <p:txBody>
          <a:bodyPr wrap="square" rtlCol="0">
            <a:spAutoFit/>
          </a:bodyPr>
          <a:lstStyle/>
          <a:p>
            <a:r>
              <a:rPr lang="en-US" dirty="0" smtClean="0"/>
              <a:t>Click to see the Text </a:t>
            </a:r>
            <a:endParaRPr lang="en-US" dirty="0"/>
          </a:p>
        </p:txBody>
      </p:sp>
    </p:spTree>
    <p:extLst>
      <p:ext uri="{BB962C8B-B14F-4D97-AF65-F5344CB8AC3E}">
        <p14:creationId xmlns:p14="http://schemas.microsoft.com/office/powerpoint/2010/main" val="24061151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816275" y="5724394"/>
            <a:ext cx="6538586"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sz="4800" b="1" dirty="0" smtClean="0">
                <a:ln/>
                <a:solidFill>
                  <a:schemeClr val="accent4"/>
                </a:solidFill>
              </a:rPr>
              <a:t>How to look?</a:t>
            </a:r>
            <a:endParaRPr lang="en-US" sz="4800" b="1" dirty="0">
              <a:ln/>
              <a:solidFill>
                <a:schemeClr val="accent4"/>
              </a:solidFill>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44659" y="1451127"/>
            <a:ext cx="4421274" cy="2594780"/>
          </a:xfrm>
          <a:prstGeom prst="rect">
            <a:avLst/>
          </a:prstGeom>
        </p:spPr>
      </p:pic>
    </p:spTree>
    <p:extLst>
      <p:ext uri="{BB962C8B-B14F-4D97-AF65-F5344CB8AC3E}">
        <p14:creationId xmlns:p14="http://schemas.microsoft.com/office/powerpoint/2010/main" val="425899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21119564">
            <a:off x="565036" y="90104"/>
            <a:ext cx="4144750" cy="2352471"/>
          </a:xfrm>
          <a:prstGeom prst="rect">
            <a:avLst/>
          </a:prstGeom>
        </p:spPr>
      </p:pic>
      <p:sp>
        <p:nvSpPr>
          <p:cNvPr id="3" name="Right Arrow 2"/>
          <p:cNvSpPr/>
          <p:nvPr/>
        </p:nvSpPr>
        <p:spPr>
          <a:xfrm>
            <a:off x="4013102" y="1266339"/>
            <a:ext cx="2329841" cy="676406"/>
          </a:xfrm>
          <a:prstGeom prst="rightArrow">
            <a:avLst/>
          </a:prstGeom>
          <a:solidFill>
            <a:srgbClr val="C618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56277" y="1128250"/>
            <a:ext cx="3063505" cy="952583"/>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val="0"/>
              </a:ext>
            </a:extLst>
          </a:blip>
          <a:srcRect t="21370" b="21461"/>
          <a:stretch/>
        </p:blipFill>
        <p:spPr>
          <a:xfrm rot="732049">
            <a:off x="896050" y="3065319"/>
            <a:ext cx="3482720" cy="1991035"/>
          </a:xfrm>
          <a:prstGeom prst="rect">
            <a:avLst/>
          </a:prstGeom>
        </p:spPr>
      </p:pic>
      <p:sp>
        <p:nvSpPr>
          <p:cNvPr id="7" name="Right Arrow 6"/>
          <p:cNvSpPr/>
          <p:nvPr/>
        </p:nvSpPr>
        <p:spPr>
          <a:xfrm>
            <a:off x="4549830" y="4297040"/>
            <a:ext cx="2329841" cy="676406"/>
          </a:xfrm>
          <a:prstGeom prst="rightArrow">
            <a:avLst/>
          </a:prstGeom>
          <a:solidFill>
            <a:srgbClr val="C618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760298" y="4040569"/>
            <a:ext cx="1215975" cy="1189349"/>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19940"/>
          <a:stretch/>
        </p:blipFill>
        <p:spPr>
          <a:xfrm>
            <a:off x="6879671" y="3018773"/>
            <a:ext cx="5089742" cy="2956142"/>
          </a:xfrm>
          <a:prstGeom prst="rect">
            <a:avLst/>
          </a:prstGeom>
        </p:spPr>
      </p:pic>
    </p:spTree>
    <p:extLst>
      <p:ext uri="{BB962C8B-B14F-4D97-AF65-F5344CB8AC3E}">
        <p14:creationId xmlns:p14="http://schemas.microsoft.com/office/powerpoint/2010/main" val="180415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repeatCount="indefinite"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1490" y="224853"/>
            <a:ext cx="10543309" cy="1304143"/>
          </a:xfrm>
          <a:solidFill>
            <a:schemeClr val="accent6">
              <a:lumMod val="60000"/>
              <a:lumOff val="40000"/>
            </a:schemeClr>
          </a:solidFill>
          <a:ln>
            <a:solidFill>
              <a:srgbClr val="FF0000"/>
            </a:solidFill>
          </a:ln>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dirty="0" smtClean="0">
                <a:ln/>
                <a:latin typeface="+mn-lt"/>
              </a:rPr>
              <a:t>    Today’s Lesson?</a:t>
            </a:r>
            <a:endParaRPr lang="en-US" sz="6600" b="1" dirty="0">
              <a:ln/>
              <a:latin typeface="+mn-l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1491" y="1720382"/>
            <a:ext cx="10543308" cy="4676172"/>
          </a:xfrm>
          <a:prstGeom prst="rect">
            <a:avLst/>
          </a:prstGeom>
          <a:ln>
            <a:solidFill>
              <a:srgbClr val="FF0000"/>
            </a:solidFill>
          </a:ln>
        </p:spPr>
      </p:pic>
      <p:sp>
        <p:nvSpPr>
          <p:cNvPr id="3" name="Rectangle 2"/>
          <p:cNvSpPr/>
          <p:nvPr/>
        </p:nvSpPr>
        <p:spPr>
          <a:xfrm>
            <a:off x="4466672" y="3393768"/>
            <a:ext cx="3992953" cy="769441"/>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lgn="ctr"/>
            <a:r>
              <a:rPr lang="en-US" sz="4400" b="1" dirty="0" smtClean="0"/>
              <a:t>What is Beauty?</a:t>
            </a:r>
            <a:endParaRPr lang="en-US" sz="4400" b="1" dirty="0"/>
          </a:p>
        </p:txBody>
      </p:sp>
    </p:spTree>
    <p:extLst>
      <p:ext uri="{BB962C8B-B14F-4D97-AF65-F5344CB8AC3E}">
        <p14:creationId xmlns:p14="http://schemas.microsoft.com/office/powerpoint/2010/main" val="3782495623"/>
      </p:ext>
    </p:extLst>
  </p:cSld>
  <p:clrMapOvr>
    <a:masterClrMapping/>
  </p:clrMapOvr>
  <p:transition spd="slow">
    <p:fad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634836"/>
          </a:xfrm>
          <a:solidFill>
            <a:schemeClr val="accent5">
              <a:lumMod val="60000"/>
              <a:lumOff val="40000"/>
            </a:schemeClr>
          </a:solidFill>
        </p:spPr>
        <p:txBody>
          <a:bodyPr>
            <a:normAutofit/>
          </a:bodyPr>
          <a:lstStyle/>
          <a:p>
            <a:pPr marL="857250" indent="-857250">
              <a:buFont typeface="Wingdings" panose="05000000000000000000" pitchFamily="2" charset="2"/>
              <a:buChar char="v"/>
            </a:pPr>
            <a:r>
              <a:rPr lang="en-US" sz="5400" b="1" dirty="0" smtClean="0">
                <a:solidFill>
                  <a:srgbClr val="C00000"/>
                </a:solidFill>
              </a:rPr>
              <a:t>  </a:t>
            </a:r>
            <a:r>
              <a:rPr lang="en-US" sz="4800" b="1" dirty="0" smtClean="0">
                <a:solidFill>
                  <a:srgbClr val="C00000"/>
                </a:solidFill>
              </a:rPr>
              <a:t>Learning Outcomes-</a:t>
            </a:r>
            <a:endParaRPr lang="en-US" sz="5400" b="1" dirty="0">
              <a:solidFill>
                <a:srgbClr val="C00000"/>
              </a:solidFill>
            </a:endParaRPr>
          </a:p>
        </p:txBody>
      </p:sp>
      <p:sp>
        <p:nvSpPr>
          <p:cNvPr id="3" name="Content Placeholder 2"/>
          <p:cNvSpPr>
            <a:spLocks noGrp="1"/>
          </p:cNvSpPr>
          <p:nvPr>
            <p:ph idx="1"/>
          </p:nvPr>
        </p:nvSpPr>
        <p:spPr>
          <a:xfrm>
            <a:off x="-1" y="1634837"/>
            <a:ext cx="12192000" cy="5223163"/>
          </a:xfrm>
          <a:solidFill>
            <a:schemeClr val="accent2">
              <a:lumMod val="20000"/>
              <a:lumOff val="80000"/>
            </a:schemeClr>
          </a:solidFill>
        </p:spPr>
        <p:txBody>
          <a:bodyPr>
            <a:normAutofit/>
          </a:bodyPr>
          <a:lstStyle/>
          <a:p>
            <a:pPr lvl="1">
              <a:lnSpc>
                <a:spcPct val="150000"/>
              </a:lnSpc>
              <a:buFont typeface="Wingdings" panose="05000000000000000000" pitchFamily="2" charset="2"/>
              <a:buChar char="q"/>
            </a:pPr>
            <a:r>
              <a:rPr lang="en-US" sz="4400" dirty="0" smtClean="0">
                <a:solidFill>
                  <a:srgbClr val="7030A0"/>
                </a:solidFill>
              </a:rPr>
              <a:t>    At the end of the lesson, </a:t>
            </a:r>
            <a:r>
              <a:rPr lang="en-US" sz="4400" dirty="0" err="1" smtClean="0">
                <a:solidFill>
                  <a:srgbClr val="7030A0"/>
                </a:solidFill>
              </a:rPr>
              <a:t>Ss</a:t>
            </a:r>
            <a:r>
              <a:rPr lang="en-US" sz="4400" dirty="0" smtClean="0">
                <a:solidFill>
                  <a:srgbClr val="7030A0"/>
                </a:solidFill>
              </a:rPr>
              <a:t> will be able to -</a:t>
            </a:r>
            <a:endParaRPr lang="en-US" sz="4400" dirty="0" smtClean="0">
              <a:solidFill>
                <a:srgbClr val="0070C0"/>
              </a:solidFill>
            </a:endParaRPr>
          </a:p>
          <a:p>
            <a:pPr marL="1200150" lvl="1" indent="-742950">
              <a:lnSpc>
                <a:spcPct val="150000"/>
              </a:lnSpc>
              <a:buFont typeface="+mj-lt"/>
              <a:buAutoNum type="arabicPeriod"/>
            </a:pPr>
            <a:r>
              <a:rPr lang="en-US" sz="4400" dirty="0" smtClean="0">
                <a:solidFill>
                  <a:srgbClr val="0070C0"/>
                </a:solidFill>
              </a:rPr>
              <a:t>Learn some new words.</a:t>
            </a:r>
          </a:p>
          <a:p>
            <a:pPr marL="1200150" lvl="1" indent="-742950">
              <a:lnSpc>
                <a:spcPct val="150000"/>
              </a:lnSpc>
              <a:buFont typeface="+mj-lt"/>
              <a:buAutoNum type="arabicPeriod"/>
            </a:pPr>
            <a:r>
              <a:rPr lang="en-US" sz="4400" dirty="0" smtClean="0">
                <a:solidFill>
                  <a:srgbClr val="0070C0"/>
                </a:solidFill>
              </a:rPr>
              <a:t>Say about the real beauty of life.</a:t>
            </a:r>
          </a:p>
          <a:p>
            <a:pPr marL="1200150" lvl="1" indent="-742950">
              <a:lnSpc>
                <a:spcPct val="150000"/>
              </a:lnSpc>
              <a:buFont typeface="+mj-lt"/>
              <a:buAutoNum type="arabicPeriod"/>
            </a:pPr>
            <a:r>
              <a:rPr lang="en-US" sz="4400" dirty="0" smtClean="0">
                <a:solidFill>
                  <a:srgbClr val="0070C0"/>
                </a:solidFill>
              </a:rPr>
              <a:t>Be introduced with some romantic poets.</a:t>
            </a:r>
          </a:p>
          <a:p>
            <a:pPr marL="457200" lvl="1" indent="0">
              <a:lnSpc>
                <a:spcPct val="150000"/>
              </a:lnSpc>
              <a:buNone/>
            </a:pPr>
            <a:endParaRPr lang="en-US" sz="4400" dirty="0" smtClean="0">
              <a:solidFill>
                <a:srgbClr val="0070C0"/>
              </a:solidFill>
            </a:endParaRPr>
          </a:p>
          <a:p>
            <a:pPr marL="514350" indent="-514350">
              <a:buFont typeface="+mj-lt"/>
              <a:buAutoNum type="arabicPeriod"/>
            </a:pPr>
            <a:endParaRPr lang="en-US" dirty="0"/>
          </a:p>
        </p:txBody>
      </p:sp>
    </p:spTree>
    <p:extLst>
      <p:ext uri="{BB962C8B-B14F-4D97-AF65-F5344CB8AC3E}">
        <p14:creationId xmlns:p14="http://schemas.microsoft.com/office/powerpoint/2010/main" val="773421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48342" y="187778"/>
            <a:ext cx="11549744" cy="6379029"/>
            <a:chOff x="348342" y="187778"/>
            <a:chExt cx="11549744" cy="6379029"/>
          </a:xfrm>
        </p:grpSpPr>
        <p:sp>
          <p:nvSpPr>
            <p:cNvPr id="3" name="Rounded Rectangle 2"/>
            <p:cNvSpPr/>
            <p:nvPr/>
          </p:nvSpPr>
          <p:spPr>
            <a:xfrm>
              <a:off x="348342" y="187778"/>
              <a:ext cx="11549743" cy="6379029"/>
            </a:xfrm>
            <a:prstGeom prst="roundRect">
              <a:avLst/>
            </a:prstGeom>
            <a:noFill/>
            <a:ln w="571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 name="Straight Connector 4"/>
            <p:cNvCxnSpPr/>
            <p:nvPr/>
          </p:nvCxnSpPr>
          <p:spPr>
            <a:xfrm>
              <a:off x="348343" y="936845"/>
              <a:ext cx="11549743" cy="714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5719097" y="271935"/>
            <a:ext cx="5889172" cy="646331"/>
          </a:xfrm>
          <a:prstGeom prst="rect">
            <a:avLst/>
          </a:prstGeom>
          <a:noFill/>
        </p:spPr>
        <p:txBody>
          <a:bodyPr wrap="square" rtlCol="0">
            <a:spAutoFit/>
          </a:bodyPr>
          <a:lstStyle/>
          <a:p>
            <a:r>
              <a:rPr lang="en-US" sz="3600" dirty="0" smtClean="0">
                <a:solidFill>
                  <a:srgbClr val="FF0000"/>
                </a:solidFill>
              </a:rPr>
              <a:t>Learning  </a:t>
            </a:r>
            <a:r>
              <a:rPr lang="en-US" sz="3600" dirty="0" smtClean="0">
                <a:solidFill>
                  <a:prstClr val="black"/>
                </a:solidFill>
              </a:rPr>
              <a:t>New Words </a:t>
            </a:r>
            <a:endParaRPr lang="en-US" sz="3600" dirty="0">
              <a:solidFill>
                <a:srgbClr val="FF0000"/>
              </a:solidFill>
            </a:endParaRPr>
          </a:p>
        </p:txBody>
      </p:sp>
      <p:sp>
        <p:nvSpPr>
          <p:cNvPr id="23" name="Rectangle 22"/>
          <p:cNvSpPr/>
          <p:nvPr/>
        </p:nvSpPr>
        <p:spPr>
          <a:xfrm>
            <a:off x="474511" y="1011219"/>
            <a:ext cx="7228995" cy="83099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571500" indent="-571500">
              <a:lnSpc>
                <a:spcPct val="150000"/>
              </a:lnSpc>
              <a:buFont typeface="Wingdings" panose="05000000000000000000" pitchFamily="2" charset="2"/>
              <a:buChar char="v"/>
            </a:pPr>
            <a:r>
              <a:rPr lang="en-US" sz="3200" u="sng" dirty="0" smtClean="0">
                <a:solidFill>
                  <a:srgbClr val="4472C4"/>
                </a:solidFill>
              </a:rPr>
              <a:t>Put up hand and say the meaning-</a:t>
            </a:r>
          </a:p>
        </p:txBody>
      </p:sp>
      <p:sp>
        <p:nvSpPr>
          <p:cNvPr id="24" name="Rectangle 23"/>
          <p:cNvSpPr/>
          <p:nvPr/>
        </p:nvSpPr>
        <p:spPr>
          <a:xfrm>
            <a:off x="759266" y="319431"/>
            <a:ext cx="4914859" cy="584775"/>
          </a:xfrm>
          <a:custGeom>
            <a:avLst/>
            <a:gdLst>
              <a:gd name="connsiteX0" fmla="*/ 0 w 3700959"/>
              <a:gd name="connsiteY0" fmla="*/ 0 h 461665"/>
              <a:gd name="connsiteX1" fmla="*/ 3700959 w 3700959"/>
              <a:gd name="connsiteY1" fmla="*/ 0 h 461665"/>
              <a:gd name="connsiteX2" fmla="*/ 3700959 w 3700959"/>
              <a:gd name="connsiteY2" fmla="*/ 461665 h 461665"/>
              <a:gd name="connsiteX3" fmla="*/ 0 w 3700959"/>
              <a:gd name="connsiteY3" fmla="*/ 461665 h 461665"/>
              <a:gd name="connsiteX4" fmla="*/ 0 w 3700959"/>
              <a:gd name="connsiteY4" fmla="*/ 0 h 461665"/>
              <a:gd name="connsiteX0" fmla="*/ 164892 w 3700959"/>
              <a:gd name="connsiteY0" fmla="*/ 0 h 491645"/>
              <a:gd name="connsiteX1" fmla="*/ 3700959 w 3700959"/>
              <a:gd name="connsiteY1" fmla="*/ 29980 h 491645"/>
              <a:gd name="connsiteX2" fmla="*/ 3700959 w 3700959"/>
              <a:gd name="connsiteY2" fmla="*/ 491645 h 491645"/>
              <a:gd name="connsiteX3" fmla="*/ 0 w 3700959"/>
              <a:gd name="connsiteY3" fmla="*/ 491645 h 491645"/>
              <a:gd name="connsiteX4" fmla="*/ 164892 w 3700959"/>
              <a:gd name="connsiteY4" fmla="*/ 0 h 491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0959" h="491645">
                <a:moveTo>
                  <a:pt x="164892" y="0"/>
                </a:moveTo>
                <a:lnTo>
                  <a:pt x="3700959" y="29980"/>
                </a:lnTo>
                <a:lnTo>
                  <a:pt x="3700959" y="491645"/>
                </a:lnTo>
                <a:lnTo>
                  <a:pt x="0" y="491645"/>
                </a:lnTo>
                <a:lnTo>
                  <a:pt x="164892" y="0"/>
                </a:lnTo>
                <a:close/>
              </a:path>
            </a:pathLst>
          </a:custGeom>
          <a:solidFill>
            <a:schemeClr val="accent2">
              <a:lumMod val="20000"/>
              <a:lumOff val="80000"/>
            </a:schemeClr>
          </a:solidFill>
        </p:spPr>
        <p:txBody>
          <a:bodyPr wrap="square">
            <a:spAutoFit/>
          </a:bodyPr>
          <a:lstStyle/>
          <a:p>
            <a:pPr algn="ctr"/>
            <a:r>
              <a:rPr lang="en-US" sz="3200" dirty="0" smtClean="0">
                <a:solidFill>
                  <a:prstClr val="black"/>
                </a:solidFill>
              </a:rPr>
              <a:t>Individual Work (3 minutes</a:t>
            </a:r>
            <a:r>
              <a:rPr lang="en-US" sz="2800" dirty="0" smtClean="0">
                <a:solidFill>
                  <a:prstClr val="black"/>
                </a:solidFill>
              </a:rPr>
              <a:t>)</a:t>
            </a:r>
            <a:endParaRPr lang="en-US" sz="2800" dirty="0">
              <a:solidFill>
                <a:prstClr val="black"/>
              </a:solidFill>
            </a:endParaRPr>
          </a:p>
        </p:txBody>
      </p:sp>
      <p:pic>
        <p:nvPicPr>
          <p:cNvPr id="25" name="Picture 2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84493" y="1052498"/>
            <a:ext cx="1136925" cy="1198060"/>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6" name="Picture 2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277886" y="1189972"/>
            <a:ext cx="330383" cy="323149"/>
          </a:xfrm>
          <a:prstGeom prst="rect">
            <a:avLst/>
          </a:prstGeom>
        </p:spPr>
      </p:pic>
      <p:sp>
        <p:nvSpPr>
          <p:cNvPr id="28" name="Rectangle 27"/>
          <p:cNvSpPr/>
          <p:nvPr/>
        </p:nvSpPr>
        <p:spPr>
          <a:xfrm>
            <a:off x="3107404" y="2451033"/>
            <a:ext cx="2611694"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n-US" sz="3200" dirty="0" smtClean="0">
                <a:solidFill>
                  <a:prstClr val="black"/>
                </a:solidFill>
              </a:rPr>
              <a:t>Confine</a:t>
            </a:r>
            <a:endParaRPr lang="en-US" sz="3200" dirty="0">
              <a:solidFill>
                <a:prstClr val="black"/>
              </a:solidFill>
            </a:endParaRPr>
          </a:p>
        </p:txBody>
      </p:sp>
      <p:sp>
        <p:nvSpPr>
          <p:cNvPr id="30" name="Rectangle 29"/>
          <p:cNvSpPr/>
          <p:nvPr/>
        </p:nvSpPr>
        <p:spPr>
          <a:xfrm>
            <a:off x="3062430" y="4376374"/>
            <a:ext cx="2611695"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n-US" sz="3200" dirty="0" smtClean="0">
                <a:solidFill>
                  <a:prstClr val="black"/>
                </a:solidFill>
              </a:rPr>
              <a:t>Ingredient</a:t>
            </a:r>
          </a:p>
        </p:txBody>
      </p:sp>
      <p:sp>
        <p:nvSpPr>
          <p:cNvPr id="32" name="Rectangle 31"/>
          <p:cNvSpPr/>
          <p:nvPr/>
        </p:nvSpPr>
        <p:spPr>
          <a:xfrm>
            <a:off x="8996574" y="2285397"/>
            <a:ext cx="2611695" cy="75469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n-US" sz="3200" dirty="0" smtClean="0">
                <a:solidFill>
                  <a:prstClr val="black"/>
                </a:solidFill>
              </a:rPr>
              <a:t>Ignore</a:t>
            </a:r>
          </a:p>
        </p:txBody>
      </p:sp>
      <p:sp>
        <p:nvSpPr>
          <p:cNvPr id="34" name="Rectangle 33"/>
          <p:cNvSpPr/>
          <p:nvPr/>
        </p:nvSpPr>
        <p:spPr>
          <a:xfrm>
            <a:off x="8856874" y="4376374"/>
            <a:ext cx="2751395" cy="75469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n-US" sz="3200" dirty="0" smtClean="0">
                <a:solidFill>
                  <a:prstClr val="black"/>
                </a:solidFill>
              </a:rPr>
              <a:t>Mortality</a:t>
            </a:r>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6374" y="2040402"/>
            <a:ext cx="2414774" cy="1554568"/>
          </a:xfrm>
          <a:prstGeom prst="rect">
            <a:avLst/>
          </a:prstGeom>
          <a:ln>
            <a:solidFill>
              <a:srgbClr val="FF0000"/>
            </a:solidFill>
          </a:ln>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35541" y="4108660"/>
            <a:ext cx="2525210" cy="1590682"/>
          </a:xfrm>
          <a:prstGeom prst="rect">
            <a:avLst/>
          </a:prstGeom>
          <a:ln>
            <a:solidFill>
              <a:srgbClr val="FF0000"/>
            </a:solidFill>
          </a:ln>
        </p:spPr>
      </p:pic>
      <p:pic>
        <p:nvPicPr>
          <p:cNvPr id="11" name="Picture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951091" y="2040402"/>
            <a:ext cx="2857500" cy="1554568"/>
          </a:xfrm>
          <a:prstGeom prst="rect">
            <a:avLst/>
          </a:prstGeom>
          <a:ln>
            <a:solidFill>
              <a:srgbClr val="FF0000"/>
            </a:solidFill>
          </a:ln>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l="-439" t="2270" r="439" b="10217"/>
          <a:stretch/>
        </p:blipFill>
        <p:spPr>
          <a:xfrm>
            <a:off x="5867674" y="4008329"/>
            <a:ext cx="2855180" cy="1691013"/>
          </a:xfrm>
          <a:prstGeom prst="rect">
            <a:avLst/>
          </a:prstGeom>
          <a:ln>
            <a:solidFill>
              <a:srgbClr val="FF0000"/>
            </a:solidFill>
          </a:ln>
        </p:spPr>
      </p:pic>
    </p:spTree>
    <p:extLst>
      <p:ext uri="{BB962C8B-B14F-4D97-AF65-F5344CB8AC3E}">
        <p14:creationId xmlns:p14="http://schemas.microsoft.com/office/powerpoint/2010/main" val="202754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repeatCount="indefinite"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48342" y="187778"/>
            <a:ext cx="11549744" cy="6379029"/>
            <a:chOff x="348342" y="187778"/>
            <a:chExt cx="11549744" cy="6379029"/>
          </a:xfrm>
        </p:grpSpPr>
        <p:sp>
          <p:nvSpPr>
            <p:cNvPr id="3" name="Rounded Rectangle 2"/>
            <p:cNvSpPr/>
            <p:nvPr/>
          </p:nvSpPr>
          <p:spPr>
            <a:xfrm>
              <a:off x="348342" y="187778"/>
              <a:ext cx="11549743" cy="6379029"/>
            </a:xfrm>
            <a:prstGeom prst="roundRect">
              <a:avLst/>
            </a:prstGeom>
            <a:noFill/>
            <a:ln w="571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 name="Straight Connector 4"/>
            <p:cNvCxnSpPr/>
            <p:nvPr/>
          </p:nvCxnSpPr>
          <p:spPr>
            <a:xfrm>
              <a:off x="348343" y="936845"/>
              <a:ext cx="11549743" cy="714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5719097" y="271935"/>
            <a:ext cx="5889172" cy="646331"/>
          </a:xfrm>
          <a:prstGeom prst="rect">
            <a:avLst/>
          </a:prstGeom>
          <a:noFill/>
        </p:spPr>
        <p:txBody>
          <a:bodyPr wrap="square" rtlCol="0">
            <a:spAutoFit/>
          </a:bodyPr>
          <a:lstStyle/>
          <a:p>
            <a:r>
              <a:rPr lang="en-US" sz="3600" dirty="0" smtClean="0">
                <a:solidFill>
                  <a:srgbClr val="FF0000"/>
                </a:solidFill>
              </a:rPr>
              <a:t>Learning  </a:t>
            </a:r>
            <a:r>
              <a:rPr lang="en-US" sz="3600" dirty="0" smtClean="0">
                <a:solidFill>
                  <a:prstClr val="black"/>
                </a:solidFill>
              </a:rPr>
              <a:t>New Words </a:t>
            </a:r>
            <a:endParaRPr lang="en-US" sz="3600" dirty="0">
              <a:solidFill>
                <a:srgbClr val="FF0000"/>
              </a:solidFill>
            </a:endParaRPr>
          </a:p>
        </p:txBody>
      </p:sp>
      <p:sp>
        <p:nvSpPr>
          <p:cNvPr id="23" name="Rectangle 22"/>
          <p:cNvSpPr/>
          <p:nvPr/>
        </p:nvSpPr>
        <p:spPr>
          <a:xfrm>
            <a:off x="474511" y="1011219"/>
            <a:ext cx="7228995" cy="83099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571500" indent="-571500">
              <a:lnSpc>
                <a:spcPct val="150000"/>
              </a:lnSpc>
              <a:buFont typeface="Wingdings" panose="05000000000000000000" pitchFamily="2" charset="2"/>
              <a:buChar char="v"/>
            </a:pPr>
            <a:r>
              <a:rPr lang="en-US" sz="3200" u="sng" dirty="0" smtClean="0">
                <a:solidFill>
                  <a:srgbClr val="4472C4"/>
                </a:solidFill>
              </a:rPr>
              <a:t>Put up hand and say the meaning-</a:t>
            </a:r>
          </a:p>
        </p:txBody>
      </p:sp>
      <p:sp>
        <p:nvSpPr>
          <p:cNvPr id="24" name="Rectangle 23"/>
          <p:cNvSpPr/>
          <p:nvPr/>
        </p:nvSpPr>
        <p:spPr>
          <a:xfrm>
            <a:off x="759266" y="319431"/>
            <a:ext cx="4914859" cy="584775"/>
          </a:xfrm>
          <a:custGeom>
            <a:avLst/>
            <a:gdLst>
              <a:gd name="connsiteX0" fmla="*/ 0 w 3700959"/>
              <a:gd name="connsiteY0" fmla="*/ 0 h 461665"/>
              <a:gd name="connsiteX1" fmla="*/ 3700959 w 3700959"/>
              <a:gd name="connsiteY1" fmla="*/ 0 h 461665"/>
              <a:gd name="connsiteX2" fmla="*/ 3700959 w 3700959"/>
              <a:gd name="connsiteY2" fmla="*/ 461665 h 461665"/>
              <a:gd name="connsiteX3" fmla="*/ 0 w 3700959"/>
              <a:gd name="connsiteY3" fmla="*/ 461665 h 461665"/>
              <a:gd name="connsiteX4" fmla="*/ 0 w 3700959"/>
              <a:gd name="connsiteY4" fmla="*/ 0 h 461665"/>
              <a:gd name="connsiteX0" fmla="*/ 164892 w 3700959"/>
              <a:gd name="connsiteY0" fmla="*/ 0 h 491645"/>
              <a:gd name="connsiteX1" fmla="*/ 3700959 w 3700959"/>
              <a:gd name="connsiteY1" fmla="*/ 29980 h 491645"/>
              <a:gd name="connsiteX2" fmla="*/ 3700959 w 3700959"/>
              <a:gd name="connsiteY2" fmla="*/ 491645 h 491645"/>
              <a:gd name="connsiteX3" fmla="*/ 0 w 3700959"/>
              <a:gd name="connsiteY3" fmla="*/ 491645 h 491645"/>
              <a:gd name="connsiteX4" fmla="*/ 164892 w 3700959"/>
              <a:gd name="connsiteY4" fmla="*/ 0 h 491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0959" h="491645">
                <a:moveTo>
                  <a:pt x="164892" y="0"/>
                </a:moveTo>
                <a:lnTo>
                  <a:pt x="3700959" y="29980"/>
                </a:lnTo>
                <a:lnTo>
                  <a:pt x="3700959" y="491645"/>
                </a:lnTo>
                <a:lnTo>
                  <a:pt x="0" y="491645"/>
                </a:lnTo>
                <a:lnTo>
                  <a:pt x="164892" y="0"/>
                </a:lnTo>
                <a:close/>
              </a:path>
            </a:pathLst>
          </a:custGeom>
          <a:solidFill>
            <a:schemeClr val="accent2">
              <a:lumMod val="20000"/>
              <a:lumOff val="80000"/>
            </a:schemeClr>
          </a:solidFill>
        </p:spPr>
        <p:txBody>
          <a:bodyPr wrap="square">
            <a:spAutoFit/>
          </a:bodyPr>
          <a:lstStyle/>
          <a:p>
            <a:pPr algn="ctr"/>
            <a:r>
              <a:rPr lang="en-US" sz="3200" dirty="0" smtClean="0">
                <a:solidFill>
                  <a:prstClr val="black"/>
                </a:solidFill>
              </a:rPr>
              <a:t>Individual Work (3 minutes</a:t>
            </a:r>
            <a:r>
              <a:rPr lang="en-US" sz="2800" dirty="0" smtClean="0">
                <a:solidFill>
                  <a:prstClr val="black"/>
                </a:solidFill>
              </a:rPr>
              <a:t>)</a:t>
            </a:r>
            <a:endParaRPr lang="en-US" sz="2800" dirty="0">
              <a:solidFill>
                <a:prstClr val="black"/>
              </a:solidFill>
            </a:endParaRPr>
          </a:p>
        </p:txBody>
      </p:sp>
      <p:pic>
        <p:nvPicPr>
          <p:cNvPr id="25" name="Picture 2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84493" y="1052498"/>
            <a:ext cx="1136925" cy="1198060"/>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6" name="Picture 2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277886" y="1189972"/>
            <a:ext cx="330383" cy="323149"/>
          </a:xfrm>
          <a:prstGeom prst="rect">
            <a:avLst/>
          </a:prstGeom>
        </p:spPr>
      </p:pic>
      <p:sp>
        <p:nvSpPr>
          <p:cNvPr id="28" name="Rectangle 27"/>
          <p:cNvSpPr/>
          <p:nvPr/>
        </p:nvSpPr>
        <p:spPr>
          <a:xfrm>
            <a:off x="3107404" y="2451033"/>
            <a:ext cx="2611694" cy="75469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n-US" sz="3200" dirty="0" smtClean="0">
                <a:solidFill>
                  <a:prstClr val="black"/>
                </a:solidFill>
              </a:rPr>
              <a:t>Appreciate</a:t>
            </a:r>
            <a:endParaRPr lang="en-US" sz="3200" dirty="0">
              <a:solidFill>
                <a:prstClr val="black"/>
              </a:solidFill>
            </a:endParaRPr>
          </a:p>
        </p:txBody>
      </p:sp>
      <p:sp>
        <p:nvSpPr>
          <p:cNvPr id="30" name="Rectangle 29"/>
          <p:cNvSpPr/>
          <p:nvPr/>
        </p:nvSpPr>
        <p:spPr>
          <a:xfrm>
            <a:off x="3062430" y="4376374"/>
            <a:ext cx="2611695" cy="75469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n-US" sz="3200" dirty="0" smtClean="0">
                <a:solidFill>
                  <a:prstClr val="black"/>
                </a:solidFill>
              </a:rPr>
              <a:t>Ugly</a:t>
            </a:r>
          </a:p>
        </p:txBody>
      </p:sp>
      <p:sp>
        <p:nvSpPr>
          <p:cNvPr id="32" name="Rectangle 31"/>
          <p:cNvSpPr/>
          <p:nvPr/>
        </p:nvSpPr>
        <p:spPr>
          <a:xfrm>
            <a:off x="8996574" y="2285397"/>
            <a:ext cx="2611695" cy="75469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n-US" sz="3200" dirty="0" smtClean="0">
                <a:solidFill>
                  <a:prstClr val="black"/>
                </a:solidFill>
              </a:rPr>
              <a:t>Romantic</a:t>
            </a:r>
          </a:p>
        </p:txBody>
      </p:sp>
      <p:sp>
        <p:nvSpPr>
          <p:cNvPr id="34" name="Rectangle 33"/>
          <p:cNvSpPr/>
          <p:nvPr/>
        </p:nvSpPr>
        <p:spPr>
          <a:xfrm>
            <a:off x="8856874" y="4376374"/>
            <a:ext cx="2751395" cy="75469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n-US" sz="3200" dirty="0" smtClean="0">
                <a:solidFill>
                  <a:prstClr val="black"/>
                </a:solidFill>
              </a:rPr>
              <a:t>Independent</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510" y="2040403"/>
            <a:ext cx="2506265" cy="1554568"/>
          </a:xfrm>
          <a:prstGeom prst="rect">
            <a:avLst/>
          </a:prstGeom>
          <a:ln>
            <a:solidFill>
              <a:srgbClr val="FF0000"/>
            </a:solidFill>
          </a:ln>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val="0"/>
              </a:ext>
            </a:extLst>
          </a:blip>
          <a:srcRect l="-433" t="12851" r="433" b="-658"/>
          <a:stretch/>
        </p:blipFill>
        <p:spPr>
          <a:xfrm>
            <a:off x="489154" y="3918862"/>
            <a:ext cx="2439256" cy="1855637"/>
          </a:xfrm>
          <a:prstGeom prst="rect">
            <a:avLst/>
          </a:prstGeom>
          <a:ln>
            <a:solidFill>
              <a:srgbClr val="FF0000"/>
            </a:solidFill>
          </a:ln>
        </p:spPr>
      </p:pic>
      <p:pic>
        <p:nvPicPr>
          <p:cNvPr id="10" name="Picture 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926737" y="2046063"/>
            <a:ext cx="2796117" cy="1586477"/>
          </a:xfrm>
          <a:prstGeom prst="rect">
            <a:avLst/>
          </a:prstGeom>
        </p:spPr>
      </p:pic>
      <p:pic>
        <p:nvPicPr>
          <p:cNvPr id="13" name="Picture 12"/>
          <p:cNvPicPr>
            <a:picLocks noChangeAspect="1"/>
          </p:cNvPicPr>
          <p:nvPr/>
        </p:nvPicPr>
        <p:blipFill rotWithShape="1">
          <a:blip r:embed="rId7" cstate="email">
            <a:extLst>
              <a:ext uri="{28A0092B-C50C-407E-A947-70E740481C1C}">
                <a14:useLocalDpi xmlns:a14="http://schemas.microsoft.com/office/drawing/2010/main" val="0"/>
              </a:ext>
            </a:extLst>
          </a:blip>
          <a:srcRect l="4741" t="3506" r="17301" b="-1661"/>
          <a:stretch/>
        </p:blipFill>
        <p:spPr>
          <a:xfrm>
            <a:off x="5926736" y="3957652"/>
            <a:ext cx="2796117" cy="1816847"/>
          </a:xfrm>
          <a:prstGeom prst="rect">
            <a:avLst/>
          </a:prstGeom>
          <a:ln>
            <a:solidFill>
              <a:srgbClr val="FF0000"/>
            </a:solidFill>
          </a:ln>
        </p:spPr>
      </p:pic>
    </p:spTree>
    <p:extLst>
      <p:ext uri="{BB962C8B-B14F-4D97-AF65-F5344CB8AC3E}">
        <p14:creationId xmlns:p14="http://schemas.microsoft.com/office/powerpoint/2010/main" val="275322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repeatCount="indefinite"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2867</TotalTime>
  <Words>402</Words>
  <Application>Microsoft Office PowerPoint</Application>
  <PresentationFormat>Custom</PresentationFormat>
  <Paragraphs>91</Paragraphs>
  <Slides>22</Slides>
  <Notes>3</Notes>
  <HiddenSlides>0</HiddenSlides>
  <MMClips>0</MMClips>
  <ScaleCrop>false</ScaleCrop>
  <HeadingPairs>
    <vt:vector size="4" baseType="variant">
      <vt:variant>
        <vt:lpstr>Theme</vt:lpstr>
      </vt:variant>
      <vt:variant>
        <vt:i4>5</vt:i4>
      </vt:variant>
      <vt:variant>
        <vt:lpstr>Slide Titles</vt:lpstr>
      </vt:variant>
      <vt:variant>
        <vt:i4>22</vt:i4>
      </vt:variant>
    </vt:vector>
  </HeadingPairs>
  <TitlesOfParts>
    <vt:vector size="27" baseType="lpstr">
      <vt:lpstr>Office Theme</vt:lpstr>
      <vt:lpstr>2_Office Theme</vt:lpstr>
      <vt:lpstr>12_Office Theme</vt:lpstr>
      <vt:lpstr>13_Office Theme</vt:lpstr>
      <vt:lpstr>14_Office Theme</vt:lpstr>
      <vt:lpstr>PowerPoint Presentation</vt:lpstr>
      <vt:lpstr>Presented By-</vt:lpstr>
      <vt:lpstr>PowerPoint Presentation</vt:lpstr>
      <vt:lpstr>PowerPoint Presentation</vt:lpstr>
      <vt:lpstr>PowerPoint Presentation</vt:lpstr>
      <vt:lpstr>    Today’s Lesson?</vt:lpstr>
      <vt:lpstr>  Learning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dc:creator>
  <cp:lastModifiedBy>pc</cp:lastModifiedBy>
  <cp:revision>406</cp:revision>
  <dcterms:created xsi:type="dcterms:W3CDTF">2019-04-21T09:03:38Z</dcterms:created>
  <dcterms:modified xsi:type="dcterms:W3CDTF">2019-08-29T18:30:35Z</dcterms:modified>
</cp:coreProperties>
</file>