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109739996_7995572f5d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237"/>
            <a:ext cx="9144000" cy="4576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495800" cy="266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 descr="download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572000" cy="27432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 descr="images (2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57600"/>
            <a:ext cx="4572000" cy="24384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Picture 5" descr="Nakshi_bla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3800"/>
            <a:ext cx="4495800" cy="24384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9144000" cy="70788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কাঁসা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নকঁশি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কাথা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download 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455768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th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276601"/>
            <a:ext cx="451485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download 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" y="6211669"/>
            <a:ext cx="9143999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শিতল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পাটি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34163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NikoshBAN" pitchFamily="2" charset="0"/>
              </a:rPr>
              <a:t>Medium Industry)</a:t>
            </a:r>
            <a:endParaRPr lang="en-US" sz="6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02578"/>
            <a:ext cx="9144000" cy="57554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মূখী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এবং৩০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১০০-২৫০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সেবামুলক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বিংবা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৫১-১০০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    </a:t>
            </a:r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h (4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66800"/>
            <a:ext cx="4419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th 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648200" cy="243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th (2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46482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th (3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505200"/>
            <a:ext cx="4419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h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572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th (3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4572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th (3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505201"/>
            <a:ext cx="45148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 (4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1066801"/>
            <a:ext cx="4514850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6172201"/>
            <a:ext cx="9144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1"/>
            <a:ext cx="9144000" cy="4648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NikoshBAN" pitchFamily="2" charset="0"/>
              </a:rPr>
              <a:t>Large Industry) 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২৫৯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    </a:t>
            </a:r>
            <a:endParaRPr lang="en-US" sz="36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h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990600"/>
            <a:ext cx="451485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th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5720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h (3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5720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h (3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581400"/>
            <a:ext cx="4495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ও  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4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 (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4572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h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71800"/>
            <a:ext cx="4495800" cy="312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h (4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0"/>
            <a:ext cx="451485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th (4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72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6172201"/>
            <a:ext cx="9144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রেল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18022"/>
            <a:ext cx="9144000" cy="55399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উচচ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০১৭১৭৭৫৪৮০৭</a:t>
            </a:r>
            <a:endParaRPr lang="en-US" sz="66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ই-মেইলঃbinoybiswas</a:t>
            </a:r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NikoshBAN" pitchFamily="2" charset="0"/>
              </a:rPr>
              <a:t>024@gmail.com</a:t>
            </a:r>
            <a:endParaRPr lang="en-US" sz="6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1752600" cy="172821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1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7934"/>
            <a:ext cx="9144000" cy="57700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 ও ২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শো-পিস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বিক্রী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লাভবান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রতনের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প্রতিবেশীরাও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তুলেছেন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০১-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রতনের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শিল্পটি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ক)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খ)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গ)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ঘ)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 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০২-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pPr marL="571500" indent="-571500">
              <a:buAutoNum type="romanLcParenR"/>
            </a:pP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AutoNum type="romanLcParenR"/>
            </a:pP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যাত্রার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AutoNum type="romanLcParenR"/>
            </a:pP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রক্ষায়</a:t>
            </a:r>
            <a:endParaRPr lang="en-US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/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ও ii     খ)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ও   iii         গ)   ii  ও  iii              ঘ) 	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ii  ও  iii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6172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3276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কাজ-০১ 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কাজ-০২ 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014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কক্সবাজারের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রওনক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সমুদ্রতীরে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বায়ুচালিত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বাতাসকে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উইন্ড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2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মাপকাঠিতে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শিল্পকে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রওনক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জাহানের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শিল্পটি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রওনক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জাহানের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    </a:t>
            </a:r>
            <a:endParaRPr lang="en-US" sz="2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6329038305_d126211c6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544764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02</a:t>
            </a:r>
            <a:r>
              <a:rPr lang="bn-BD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-১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-১৯ইং 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800600" cy="2971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th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4800600" cy="2743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JuteHandicraf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43000"/>
            <a:ext cx="4343400" cy="2971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" name="Picture 7" descr="th (4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114800"/>
            <a:ext cx="4343400" cy="2743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h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4514850" cy="289559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download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572000" cy="2971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th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2400"/>
            <a:ext cx="4514850" cy="2895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th (3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2400"/>
            <a:ext cx="4572000" cy="2895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33393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 </a:t>
            </a:r>
          </a:p>
          <a:p>
            <a:pPr algn="ctr"/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 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07831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742950" indent="-742950">
              <a:buAutoNum type="arabicParenR"/>
            </a:pP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  <a:p>
            <a:pPr marL="742950" indent="-742950">
              <a:buAutoNum type="arabicParenR"/>
            </a:pP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742950" indent="-742950">
              <a:buAutoNum type="arabicParenR"/>
            </a:pP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মাপকাঠিতে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10683"/>
            <a:ext cx="9144000" cy="424731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মাপকাঠিতে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54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1371600">
              <a:buAutoNum type="arabicParenR"/>
            </a:pP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54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1371600" indent="-1371600">
              <a:buAutoNum type="arabicParenR"/>
            </a:pP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1371600" indent="-1371600">
              <a:buAutoNum type="arabicParenR"/>
            </a:pP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1371600" indent="-1371600">
              <a:buAutoNum type="arabicParenR"/>
            </a:pP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NikoshBAN" pitchFamily="2" charset="0"/>
              </a:rPr>
              <a:t>Small Industry) ও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NikoshBAN" pitchFamily="2" charset="0"/>
              </a:rPr>
              <a:t>কুটির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NikoshBAN" pitchFamily="2" charset="0"/>
              </a:rPr>
              <a:t>শিল্প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NikoshBAN" pitchFamily="2" charset="0"/>
              </a:rPr>
              <a:t>(Cottage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NikoshBAN" pitchFamily="2" charset="0"/>
              </a:rPr>
              <a:t>Inustry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NikoshBAN" pitchFamily="2" charset="0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206210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উৎপাদনমুখী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ক্ষুদ্রশিল্প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বলতে,সেসব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৫০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২৫-৯৯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     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1012"/>
            <a:ext cx="9144000" cy="30469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বিশিষ্টসেসব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প্রতিষ্টানকে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ষ্ঠানে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ব্যতিরেকে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৫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জনবল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পুত্র-কন্যা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ভাই-বোন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430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 KUMAR BISWAS</dc:creator>
  <cp:lastModifiedBy>BINAY</cp:lastModifiedBy>
  <cp:revision>67</cp:revision>
  <dcterms:created xsi:type="dcterms:W3CDTF">2006-08-16T00:00:00Z</dcterms:created>
  <dcterms:modified xsi:type="dcterms:W3CDTF">2019-11-02T16:56:16Z</dcterms:modified>
</cp:coreProperties>
</file>