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848"/>
            <a:ext cx="8915401" cy="6814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-76200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91474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2714"/>
            <a:ext cx="44178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540" y="1752600"/>
            <a:ext cx="2198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0892" y="4343400"/>
            <a:ext cx="2592508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42" y="1308533"/>
            <a:ext cx="4575258" cy="29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2714"/>
            <a:ext cx="44178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540" y="1752600"/>
            <a:ext cx="2198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endParaRPr lang="en-US" sz="1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892" y="4343400"/>
            <a:ext cx="2592508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36657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2714"/>
            <a:ext cx="44178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540" y="1752600"/>
            <a:ext cx="2198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Ee</a:t>
            </a:r>
            <a:endParaRPr lang="en-US" sz="1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892" y="4343400"/>
            <a:ext cx="2592508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Egg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63600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555" y="191070"/>
            <a:ext cx="633004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Individual work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1447801"/>
            <a:ext cx="8436056" cy="3962399"/>
            <a:chOff x="555544" y="1448145"/>
            <a:chExt cx="10945558" cy="479576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16988" y="1448145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34" y="1947972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9734" y="2922058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9734" y="3437651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2798" y="4254407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5544" y="4754234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5544" y="5728320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55544" y="6243913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35429" y="12954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a</a:t>
            </a:r>
            <a:r>
              <a:rPr lang="en-US" sz="8800" b="1" dirty="0">
                <a:latin typeface="Century Gothic" pitchFamily="34" charset="0"/>
              </a:rPr>
              <a:t>=</a:t>
            </a:r>
            <a:endParaRPr lang="en-US" sz="144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829" y="3626584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b</a:t>
            </a:r>
            <a:r>
              <a:rPr lang="en-US" sz="8800" b="1" dirty="0">
                <a:latin typeface="Century Gothic" pitchFamily="34" charset="0"/>
              </a:rPr>
              <a:t>=</a:t>
            </a:r>
            <a:endParaRPr lang="en-US" sz="14400" b="1" dirty="0">
              <a:latin typeface="Century Gothic" pitchFamily="34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1219200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apple</a:t>
            </a:r>
            <a:endParaRPr lang="en-US" sz="14400" b="1" dirty="0">
              <a:latin typeface="Century Gothic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19200"/>
            <a:ext cx="1752600" cy="175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0" y="3505200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book</a:t>
            </a:r>
            <a:endParaRPr lang="en-US" sz="14400" b="1" dirty="0">
              <a:latin typeface="Century Gothic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32" y="3685362"/>
            <a:ext cx="1800225" cy="15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447801"/>
            <a:ext cx="8436056" cy="3962399"/>
            <a:chOff x="555544" y="1448145"/>
            <a:chExt cx="10945558" cy="479576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16988" y="1448145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09734" y="1947972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34" y="2922058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9734" y="3437651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2798" y="4254407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55544" y="4754234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5544" y="5728320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5544" y="6243913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56555" y="191070"/>
            <a:ext cx="633004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Individual work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429" y="12954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c</a:t>
            </a:r>
            <a:r>
              <a:rPr lang="en-US" sz="8800" b="1" dirty="0">
                <a:latin typeface="Century Gothic" pitchFamily="34" charset="0"/>
              </a:rPr>
              <a:t>=</a:t>
            </a:r>
            <a:endParaRPr lang="en-US" sz="144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829" y="3626584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d</a:t>
            </a:r>
            <a:r>
              <a:rPr lang="en-US" sz="8800" b="1" dirty="0">
                <a:latin typeface="Century Gothic" pitchFamily="34" charset="0"/>
              </a:rPr>
              <a:t>=</a:t>
            </a:r>
            <a:endParaRPr lang="en-US" sz="14400" b="1" dirty="0">
              <a:latin typeface="Century Gothic" pitchFamily="34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1264384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cat</a:t>
            </a:r>
            <a:endParaRPr lang="en-US" sz="14400" b="1" dirty="0">
              <a:latin typeface="Century Gothic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01370"/>
            <a:ext cx="2514600" cy="1819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95675"/>
            <a:ext cx="2143125" cy="2143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62200" y="3626584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door</a:t>
            </a:r>
            <a:endParaRPr lang="en-US" sz="14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1447801"/>
            <a:ext cx="8436056" cy="3962399"/>
            <a:chOff x="555544" y="1448145"/>
            <a:chExt cx="10945558" cy="479576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16988" y="1448145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34" y="1947972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9734" y="2922058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9734" y="3437651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2798" y="4254407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5544" y="4754234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5544" y="5728320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55544" y="6243913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98715" y="12954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e</a:t>
            </a:r>
            <a:r>
              <a:rPr lang="en-US" sz="8800" b="1" dirty="0">
                <a:latin typeface="Century Gothic" pitchFamily="34" charset="0"/>
              </a:rPr>
              <a:t>=</a:t>
            </a:r>
            <a:endParaRPr lang="en-US" sz="144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1264384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eagle</a:t>
            </a:r>
            <a:endParaRPr lang="en-US" sz="14400" b="1" dirty="0">
              <a:latin typeface="Century Gothic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95400"/>
            <a:ext cx="2539935" cy="168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91600" cy="6553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81201" y="4800599"/>
            <a:ext cx="5134307" cy="2225070"/>
            <a:chOff x="162126" y="1226042"/>
            <a:chExt cx="7835461" cy="40775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26" y="1226042"/>
              <a:ext cx="7835461" cy="3673264"/>
            </a:xfrm>
            <a:prstGeom prst="rect">
              <a:avLst/>
            </a:prstGeom>
          </p:spPr>
        </p:pic>
        <p:sp>
          <p:nvSpPr>
            <p:cNvPr id="12" name="Line Callout 2 11"/>
            <p:cNvSpPr/>
            <p:nvPr/>
          </p:nvSpPr>
          <p:spPr>
            <a:xfrm>
              <a:off x="3783724" y="3599908"/>
              <a:ext cx="4213863" cy="1703646"/>
            </a:xfrm>
            <a:prstGeom prst="borderCallout2">
              <a:avLst>
                <a:gd name="adj1" fmla="val 20084"/>
                <a:gd name="adj2" fmla="val 2903"/>
                <a:gd name="adj3" fmla="val 35143"/>
                <a:gd name="adj4" fmla="val -18244"/>
                <a:gd name="adj5" fmla="val -17037"/>
                <a:gd name="adj6" fmla="val -47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ysClr val="windowText" lastClr="000000"/>
                  </a:solidFill>
                  <a:latin typeface="Century Gothic" pitchFamily="34" charset="0"/>
                </a:rPr>
                <a:t>Bye </a:t>
              </a:r>
              <a:r>
                <a:rPr lang="en-US" sz="4800" b="1" dirty="0" err="1">
                  <a:solidFill>
                    <a:sysClr val="windowText" lastClr="000000"/>
                  </a:solidFill>
                  <a:latin typeface="Century Gothic" pitchFamily="34" charset="0"/>
                </a:rPr>
                <a:t>bye</a:t>
              </a:r>
              <a:endParaRPr lang="en-US" sz="4800" b="1" dirty="0">
                <a:solidFill>
                  <a:sysClr val="windowText" lastClr="00000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8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839E-6 3.7037E-6 L 1.07281 -0.91274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41" y="-4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5292" y="309976"/>
            <a:ext cx="3810000" cy="1143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9147415" cy="6853785"/>
          </a:xfrm>
          <a:prstGeom prst="frame">
            <a:avLst>
              <a:gd name="adj1" fmla="val 257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612B727-5589-4D5E-8EAD-263FDF2F174A}"/>
              </a:ext>
            </a:extLst>
          </p:cNvPr>
          <p:cNvSpPr/>
          <p:nvPr/>
        </p:nvSpPr>
        <p:spPr>
          <a:xfrm>
            <a:off x="2819401" y="1758737"/>
            <a:ext cx="6077606" cy="4408527"/>
          </a:xfrm>
          <a:prstGeom prst="frame">
            <a:avLst>
              <a:gd name="adj1" fmla="val 7697"/>
            </a:avLst>
          </a:prstGeom>
          <a:pattFill prst="dkUpDiag">
            <a:fgClr>
              <a:srgbClr val="C00000"/>
            </a:fgClr>
            <a:bgClr>
              <a:schemeClr val="bg1"/>
            </a:bgClr>
          </a:patt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Magzumi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Kutubpur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Hat GPS</a:t>
            </a: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Shibchar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Madaripur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Mob: 01720647519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t</a:t>
            </a:r>
            <a:r>
              <a:rPr lang="en-US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Nikosh" pitchFamily="2" charset="0"/>
              </a:rPr>
              <a:t>magzumi1985@gmail.com</a:t>
            </a:r>
            <a:endParaRPr lang="en-US" sz="28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1780A-AF6E-4688-9A3B-247883D44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2" y="2003925"/>
            <a:ext cx="2511502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59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-3415" y="4215"/>
            <a:ext cx="9147415" cy="6866873"/>
          </a:xfrm>
          <a:prstGeom prst="frame">
            <a:avLst>
              <a:gd name="adj1" fmla="val 2578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52400" y="762001"/>
            <a:ext cx="5943600" cy="4177553"/>
          </a:xfrm>
          <a:prstGeom prst="horizontalScroll">
            <a:avLst>
              <a:gd name="adj" fmla="val 16766"/>
            </a:avLst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Two 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English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: 45 minute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2597"/>
            <a:ext cx="2756391" cy="37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8400"/>
            <a:ext cx="82296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1.1.1 : become familiar with English sounds by  listening to common English word.</a:t>
            </a:r>
          </a:p>
          <a:p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1.2.1 : recognize and read the Alphabet both small and Capital. (Non cursive)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06829"/>
            <a:ext cx="7620000" cy="1393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Learning Outcome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9147415" cy="6866873"/>
          </a:xfrm>
          <a:prstGeom prst="frame">
            <a:avLst>
              <a:gd name="adj1" fmla="val 2578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187" y="228600"/>
            <a:ext cx="775421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we sing a song.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16764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We shall overcome </a:t>
            </a:r>
          </a:p>
          <a:p>
            <a:r>
              <a:rPr lang="en-US" sz="4000" dirty="0"/>
              <a:t>       We shall overcome</a:t>
            </a:r>
          </a:p>
          <a:p>
            <a:r>
              <a:rPr lang="en-US" sz="4000" dirty="0"/>
              <a:t>We shall overcome someday</a:t>
            </a:r>
          </a:p>
          <a:p>
            <a:r>
              <a:rPr lang="en-US" sz="4000" dirty="0"/>
              <a:t>       Oh deep in my heart, I do believe,</a:t>
            </a:r>
          </a:p>
          <a:p>
            <a:r>
              <a:rPr lang="en-US" sz="4000" dirty="0"/>
              <a:t>………………………………..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7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651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What can you see in this pictures?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1676400"/>
            <a:ext cx="3048000" cy="128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1752600" cy="1677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371600"/>
            <a:ext cx="19812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91000"/>
            <a:ext cx="2459866" cy="156552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5687656"/>
            <a:ext cx="151410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latin typeface="Century Gothic" pitchFamily="34" charset="0"/>
                <a:cs typeface="Times New Roman" pitchFamily="18" charset="0"/>
              </a:rPr>
              <a:t>Egg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9" y="1503937"/>
            <a:ext cx="1393371" cy="13933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9343" y="3406170"/>
            <a:ext cx="152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itchFamily="34" charset="0"/>
                <a:cs typeface="Times New Roman" pitchFamily="18" charset="0"/>
              </a:rPr>
              <a:t>Ant</a:t>
            </a:r>
            <a:endParaRPr lang="en-US" sz="4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3352800"/>
            <a:ext cx="152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itchFamily="34" charset="0"/>
                <a:cs typeface="Times New Roman" pitchFamily="18" charset="0"/>
              </a:rPr>
              <a:t>Ball</a:t>
            </a:r>
            <a:endParaRPr lang="en-US" sz="4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3276600"/>
            <a:ext cx="152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itchFamily="34" charset="0"/>
                <a:cs typeface="Times New Roman" pitchFamily="18" charset="0"/>
              </a:rPr>
              <a:t>Cup</a:t>
            </a:r>
            <a:endParaRPr lang="en-US" sz="4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3276600"/>
            <a:ext cx="152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itchFamily="34" charset="0"/>
                <a:cs typeface="Times New Roman" pitchFamily="18" charset="0"/>
              </a:rPr>
              <a:t>Doll</a:t>
            </a:r>
            <a:endParaRPr lang="en-US" sz="4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88392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Today’s Lesson</a:t>
            </a:r>
          </a:p>
          <a:p>
            <a:pPr algn="ctr"/>
            <a:r>
              <a:rPr lang="en-US" sz="6600" dirty="0"/>
              <a:t>Alphabet: </a:t>
            </a:r>
            <a:r>
              <a:rPr lang="en-US" sz="6600" dirty="0" err="1"/>
              <a:t>Aa-Ee</a:t>
            </a:r>
            <a:endParaRPr lang="en-US" sz="6600" dirty="0"/>
          </a:p>
          <a:p>
            <a:pPr algn="ctr"/>
            <a:r>
              <a:rPr lang="en-US" sz="6600" dirty="0"/>
              <a:t>Unit: 1</a:t>
            </a:r>
          </a:p>
          <a:p>
            <a:pPr algn="ctr"/>
            <a:r>
              <a:rPr lang="en-US" sz="6600" dirty="0"/>
              <a:t>Lesson-4</a:t>
            </a:r>
          </a:p>
          <a:p>
            <a:pPr algn="ctr"/>
            <a:r>
              <a:rPr lang="en-US" sz="6600" dirty="0"/>
              <a:t>Page: 3</a:t>
            </a:r>
          </a:p>
        </p:txBody>
      </p:sp>
      <p:sp>
        <p:nvSpPr>
          <p:cNvPr id="3" name="Frame 2"/>
          <p:cNvSpPr/>
          <p:nvPr/>
        </p:nvSpPr>
        <p:spPr>
          <a:xfrm>
            <a:off x="-3415" y="4215"/>
            <a:ext cx="9299815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03" y="1464825"/>
            <a:ext cx="4367797" cy="261731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486" y="1752600"/>
            <a:ext cx="21980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en-US" sz="1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6492" y="4114800"/>
            <a:ext cx="3583108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2714"/>
            <a:ext cx="44178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51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320800"/>
            <a:ext cx="2489200" cy="248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82714"/>
            <a:ext cx="44178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540" y="1752600"/>
            <a:ext cx="21980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6492" y="4114800"/>
            <a:ext cx="2592508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Ball</a:t>
            </a:r>
          </a:p>
        </p:txBody>
      </p:sp>
    </p:spTree>
    <p:extLst>
      <p:ext uri="{BB962C8B-B14F-4D97-AF65-F5344CB8AC3E}">
        <p14:creationId xmlns:p14="http://schemas.microsoft.com/office/powerpoint/2010/main" val="31877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169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Century Gothic</vt:lpstr>
      <vt:lpstr>Nikosh</vt:lpstr>
      <vt:lpstr>NikoshBAN</vt:lpstr>
      <vt:lpstr>SonkhoMJ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Magzumi</dc:creator>
  <cp:lastModifiedBy>DEll</cp:lastModifiedBy>
  <cp:revision>50</cp:revision>
  <dcterms:created xsi:type="dcterms:W3CDTF">2006-08-16T00:00:00Z</dcterms:created>
  <dcterms:modified xsi:type="dcterms:W3CDTF">2019-11-02T08:35:38Z</dcterms:modified>
</cp:coreProperties>
</file>