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326" r:id="rId5"/>
    <p:sldId id="302" r:id="rId6"/>
    <p:sldId id="287" r:id="rId7"/>
    <p:sldId id="289" r:id="rId8"/>
    <p:sldId id="288" r:id="rId9"/>
    <p:sldId id="290" r:id="rId10"/>
    <p:sldId id="291" r:id="rId11"/>
    <p:sldId id="317" r:id="rId12"/>
    <p:sldId id="303" r:id="rId13"/>
    <p:sldId id="307" r:id="rId14"/>
    <p:sldId id="313" r:id="rId15"/>
    <p:sldId id="311" r:id="rId16"/>
    <p:sldId id="323" r:id="rId17"/>
    <p:sldId id="320" r:id="rId18"/>
    <p:sldId id="319" r:id="rId19"/>
    <p:sldId id="314" r:id="rId20"/>
    <p:sldId id="324" r:id="rId21"/>
    <p:sldId id="315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3333FF"/>
    <a:srgbClr val="008000"/>
    <a:srgbClr val="66FF66"/>
    <a:srgbClr val="FF0000"/>
    <a:srgbClr val="FF7C80"/>
    <a:srgbClr val="A6307C"/>
    <a:srgbClr val="FF6699"/>
    <a:srgbClr val="D49D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9846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6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9CADF1-72E2-4E91-8DCA-C2966F78682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2E989A-2977-46F6-9BCA-351C027C5F13}" type="pres">
      <dgm:prSet presAssocID="{6A9CADF1-72E2-4E91-8DCA-C2966F7868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70B039B4-7D31-42EB-8804-32489898A0AB}" type="presOf" srcId="{6A9CADF1-72E2-4E91-8DCA-C2966F78682E}" destId="{522E989A-2977-46F6-9BCA-351C027C5F13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9CADF1-72E2-4E91-8DCA-C2966F78682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2E989A-2977-46F6-9BCA-351C027C5F13}" type="pres">
      <dgm:prSet presAssocID="{6A9CADF1-72E2-4E91-8DCA-C2966F7868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1FD40E5-740C-475C-8684-21B11B4D903C}" type="presOf" srcId="{6A9CADF1-72E2-4E91-8DCA-C2966F78682E}" destId="{522E989A-2977-46F6-9BCA-351C027C5F13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9CADF1-72E2-4E91-8DCA-C2966F78682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6F282-1B9B-4B7A-9B1D-F5201094EE07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bn-BD" sz="32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rPr>
            <a:t>মুনাফা জাতীয় আয়</a:t>
          </a:r>
          <a:endParaRPr lang="en-US" sz="3200" dirty="0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C0AC34FD-F01E-4F3B-88CD-49EFA67E5C48}" type="parTrans" cxnId="{0E3F7C73-492E-4B16-94C2-7E63A7A0D422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934B5E9-876F-4D4B-A233-5100B479A5EF}" type="sibTrans" cxnId="{0E3F7C73-492E-4B16-94C2-7E63A7A0D422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2EFE07F1-92F5-40F7-B6B9-55DE8A1FF032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bn-BD" sz="36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rPr>
            <a:t>ব্যাংক জমার সুদ</a:t>
          </a:r>
          <a:endParaRPr lang="en-US" sz="3600" dirty="0">
            <a:solidFill>
              <a:srgbClr val="FFFF00"/>
            </a:solidFill>
            <a:latin typeface="NikoshBAN" pitchFamily="2" charset="0"/>
            <a:cs typeface="NikoshBAN" pitchFamily="2" charset="0"/>
          </a:endParaRPr>
        </a:p>
      </dgm:t>
    </dgm:pt>
    <dgm:pt modelId="{76812ABF-5724-4412-AA2B-32A496255C63}" type="parTrans" cxnId="{441ECF94-7CDE-4C9D-B49A-7763E3940E98}">
      <dgm:prSet/>
      <dgm:spPr>
        <a:solidFill>
          <a:schemeClr val="accent1"/>
        </a:solidFill>
      </dgm:spPr>
      <dgm:t>
        <a:bodyPr/>
        <a:lstStyle/>
        <a:p>
          <a:endParaRPr lang="en-US">
            <a:solidFill>
              <a:srgbClr val="FF0000"/>
            </a:solidFill>
            <a:latin typeface="NikoshBAN" pitchFamily="2" charset="0"/>
            <a:cs typeface="NikoshBAN" pitchFamily="2" charset="0"/>
          </a:endParaRPr>
        </a:p>
      </dgm:t>
    </dgm:pt>
    <dgm:pt modelId="{57451513-6D7C-455F-9AE4-FCE770A8267B}" type="sibTrans" cxnId="{441ECF94-7CDE-4C9D-B49A-7763E3940E98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D2CDACB8-980E-480B-AC44-83DBB5E4FC47}">
      <dgm:prSet phldrT="[Text]" custT="1"/>
      <dgm:spPr>
        <a:solidFill>
          <a:srgbClr val="FFFF00"/>
        </a:solidFill>
        <a:ln>
          <a:solidFill>
            <a:srgbClr val="FF0000"/>
          </a:solidFill>
        </a:ln>
      </dgm:spPr>
      <dgm:t>
        <a:bodyPr/>
        <a:lstStyle/>
        <a:p>
          <a:r>
            <a:rPr lang="bn-BD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NikoshBAN" pitchFamily="2" charset="0"/>
              <a:cs typeface="NikoshBAN" pitchFamily="2" charset="0"/>
            </a:rPr>
            <a:t>বিনিয়ো-গের সুদ</a:t>
          </a:r>
          <a:endParaRPr lang="en-US" sz="3600" dirty="0">
            <a:solidFill>
              <a:schemeClr val="tx1">
                <a:lumMod val="95000"/>
                <a:lumOff val="5000"/>
              </a:schemeClr>
            </a:solidFill>
            <a:latin typeface="NikoshBAN" pitchFamily="2" charset="0"/>
            <a:cs typeface="NikoshBAN" pitchFamily="2" charset="0"/>
          </a:endParaRPr>
        </a:p>
      </dgm:t>
    </dgm:pt>
    <dgm:pt modelId="{1FC351AC-D99C-4E95-BD97-D9BB8138F3CD}" type="parTrans" cxnId="{EAD09C7D-C821-4EF5-937F-CBE5624A75D0}">
      <dgm:prSet/>
      <dgm:spPr>
        <a:solidFill>
          <a:srgbClr val="A6307C"/>
        </a:solidFill>
      </dgm:spPr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01F01F21-E958-433C-B9F0-9EC9DC0EDFC6}" type="sibTrans" cxnId="{EAD09C7D-C821-4EF5-937F-CBE5624A75D0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89BE3CD5-7906-40D4-9898-9E6A9FC76E77}">
      <dgm:prSet phldrT="[Text]" custT="1"/>
      <dgm:spPr>
        <a:solidFill>
          <a:srgbClr val="00B050"/>
        </a:solidFill>
        <a:ln>
          <a:solidFill>
            <a:srgbClr val="FF0000"/>
          </a:solidFill>
        </a:ln>
      </dgm:spPr>
      <dgm:t>
        <a:bodyPr/>
        <a:lstStyle/>
        <a:p>
          <a:r>
            <a:rPr lang="bn-BD" sz="3600" dirty="0" smtClean="0">
              <a:solidFill>
                <a:schemeClr val="bg2"/>
              </a:solidFill>
              <a:latin typeface="NikoshBAN" pitchFamily="2" charset="0"/>
              <a:cs typeface="NikoshBAN" pitchFamily="2" charset="0"/>
            </a:rPr>
            <a:t>প্রাপ্ত কমিশন</a:t>
          </a:r>
          <a:endParaRPr lang="en-US" sz="3600" dirty="0">
            <a:solidFill>
              <a:schemeClr val="bg2"/>
            </a:solidFill>
            <a:latin typeface="NikoshBAN" pitchFamily="2" charset="0"/>
            <a:cs typeface="NikoshBAN" pitchFamily="2" charset="0"/>
          </a:endParaRPr>
        </a:p>
      </dgm:t>
    </dgm:pt>
    <dgm:pt modelId="{F02BC0B1-7382-44BB-8E57-803BDEEF987A}" type="parTrans" cxnId="{931D4616-F5C9-40AF-AF7B-3F82C3D81C2B}">
      <dgm:prSet/>
      <dgm:spPr>
        <a:solidFill>
          <a:schemeClr val="accent1"/>
        </a:solidFill>
      </dgm:spPr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6596FFEC-B3FE-46F4-A322-5B440220DD7A}" type="sibTrans" cxnId="{931D4616-F5C9-40AF-AF7B-3F82C3D81C2B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FCEA18D9-832B-4AD4-A7F2-295F11D07779}">
      <dgm:prSet phldrT="[Text]" custT="1"/>
      <dgm:spPr>
        <a:solidFill>
          <a:srgbClr val="008000"/>
        </a:solidFill>
        <a:ln>
          <a:solidFill>
            <a:srgbClr val="FF0000"/>
          </a:solidFill>
        </a:ln>
      </dgm:spPr>
      <dgm:t>
        <a:bodyPr/>
        <a:lstStyle/>
        <a:p>
          <a:r>
            <a:rPr lang="bn-BD" sz="3600" dirty="0" smtClean="0">
              <a:latin typeface="NikoshBAN" pitchFamily="2" charset="0"/>
              <a:cs typeface="NikoshBAN" pitchFamily="2" charset="0"/>
            </a:rPr>
            <a:t>প্রাপ্ত বাড়িভাড়া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D34F568A-EA96-403B-94B7-63DE7D561D16}" type="sibTrans" cxnId="{E9B11072-2432-429B-99E9-1AB30ECB6BB3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88845E7B-CC97-4577-91EF-F2830305362C}" type="parTrans" cxnId="{E9B11072-2432-429B-99E9-1AB30ECB6BB3}">
      <dgm:prSet/>
      <dgm:spPr>
        <a:solidFill>
          <a:srgbClr val="00B0F0"/>
        </a:solidFill>
      </dgm:spPr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21B6264-08CD-43C9-86E1-458F9739F9E8}">
      <dgm:prSet custT="1"/>
      <dgm:spPr>
        <a:solidFill>
          <a:srgbClr val="92D050"/>
        </a:solidFill>
        <a:ln>
          <a:solidFill>
            <a:srgbClr val="C00000"/>
          </a:solidFill>
        </a:ln>
      </dgm:spPr>
      <dgm:t>
        <a:bodyPr/>
        <a:lstStyle/>
        <a:p>
          <a:r>
            <a:rPr lang="bn-BD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rPr>
            <a:t>পণ্য বিক্রয়</a:t>
          </a:r>
          <a:endParaRPr lang="en-US" sz="3600" dirty="0">
            <a:solidFill>
              <a:schemeClr val="tx1"/>
            </a:solidFill>
            <a:latin typeface="NikoshBAN" pitchFamily="2" charset="0"/>
            <a:cs typeface="NikoshBAN" pitchFamily="2" charset="0"/>
          </a:endParaRPr>
        </a:p>
      </dgm:t>
    </dgm:pt>
    <dgm:pt modelId="{C2232070-D4CC-495D-924B-A9E391DFCED2}" type="sibTrans" cxnId="{6B6F9D5A-57F7-4A18-9815-E9DD9AD4DE1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B941260-1DD9-4222-AD6D-86B27EAB3B87}" type="parTrans" cxnId="{6B6F9D5A-57F7-4A18-9815-E9DD9AD4DE11}">
      <dgm:prSet/>
      <dgm:spPr>
        <a:solidFill>
          <a:srgbClr val="FFC000"/>
        </a:solidFill>
      </dgm:spPr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22E989A-2977-46F6-9BCA-351C027C5F13}" type="pres">
      <dgm:prSet presAssocID="{6A9CADF1-72E2-4E91-8DCA-C2966F7868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73836-9C35-4B0A-AC1E-188570DD2A20}" type="pres">
      <dgm:prSet presAssocID="{6586F282-1B9B-4B7A-9B1D-F5201094EE07}" presName="centerShape" presStyleLbl="node0" presStyleIdx="0" presStyleCnt="1" custScaleX="115306" custScaleY="116764"/>
      <dgm:spPr/>
      <dgm:t>
        <a:bodyPr/>
        <a:lstStyle/>
        <a:p>
          <a:endParaRPr lang="en-US"/>
        </a:p>
      </dgm:t>
    </dgm:pt>
    <dgm:pt modelId="{2230A67B-ABE7-4D11-87FA-5F4DB8D75A47}" type="pres">
      <dgm:prSet presAssocID="{76812ABF-5724-4412-AA2B-32A496255C63}" presName="parTrans" presStyleLbl="sibTrans2D1" presStyleIdx="0" presStyleCnt="5"/>
      <dgm:spPr/>
      <dgm:t>
        <a:bodyPr/>
        <a:lstStyle/>
        <a:p>
          <a:endParaRPr lang="en-US"/>
        </a:p>
      </dgm:t>
    </dgm:pt>
    <dgm:pt modelId="{AE8B2D42-3256-423E-8348-8B3031C38A9A}" type="pres">
      <dgm:prSet presAssocID="{76812ABF-5724-4412-AA2B-32A496255C6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70A7C5F-EC0E-44AC-B605-D6EC3BB900E7}" type="pres">
      <dgm:prSet presAssocID="{2EFE07F1-92F5-40F7-B6B9-55DE8A1FF032}" presName="node" presStyleLbl="node1" presStyleIdx="0" presStyleCnt="5" custScaleX="133919" custScaleY="131138" custRadScaleRad="103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8F90B-FA13-4588-B79A-C9159B085085}" type="pres">
      <dgm:prSet presAssocID="{5B941260-1DD9-4222-AD6D-86B27EAB3B87}" presName="parTrans" presStyleLbl="sibTrans2D1" presStyleIdx="1" presStyleCnt="5"/>
      <dgm:spPr/>
      <dgm:t>
        <a:bodyPr/>
        <a:lstStyle/>
        <a:p>
          <a:endParaRPr lang="en-US"/>
        </a:p>
      </dgm:t>
    </dgm:pt>
    <dgm:pt modelId="{7237DD7F-C804-466F-B364-26163299341A}" type="pres">
      <dgm:prSet presAssocID="{5B941260-1DD9-4222-AD6D-86B27EAB3B8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0B3FD33-3F75-458F-95D5-7E267D28DE21}" type="pres">
      <dgm:prSet presAssocID="{521B6264-08CD-43C9-86E1-458F9739F9E8}" presName="node" presStyleLbl="node1" presStyleIdx="1" presStyleCnt="5" custScaleX="133736" custScaleY="133146" custRadScaleRad="101102" custRadScaleInc="6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E8EF6-58BE-41D5-9510-6A1430257C4F}" type="pres">
      <dgm:prSet presAssocID="{88845E7B-CC97-4577-91EF-F2830305362C}" presName="parTrans" presStyleLbl="sibTrans2D1" presStyleIdx="2" presStyleCnt="5"/>
      <dgm:spPr/>
      <dgm:t>
        <a:bodyPr/>
        <a:lstStyle/>
        <a:p>
          <a:endParaRPr lang="en-US"/>
        </a:p>
      </dgm:t>
    </dgm:pt>
    <dgm:pt modelId="{1231EE7F-09B1-4C09-AF6A-0B9A96197A88}" type="pres">
      <dgm:prSet presAssocID="{88845E7B-CC97-4577-91EF-F2830305362C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C323BAF7-0841-49E2-8A7A-6EF4838D2657}" type="pres">
      <dgm:prSet presAssocID="{FCEA18D9-832B-4AD4-A7F2-295F11D07779}" presName="node" presStyleLbl="node1" presStyleIdx="2" presStyleCnt="5" custScaleX="137205" custScaleY="134761" custRadScaleRad="102708" custRadScaleInc="3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2DCA0-1836-47E7-AA77-0768840FA04B}" type="pres">
      <dgm:prSet presAssocID="{1FC351AC-D99C-4E95-BD97-D9BB8138F3CD}" presName="parTrans" presStyleLbl="sibTrans2D1" presStyleIdx="3" presStyleCnt="5"/>
      <dgm:spPr/>
      <dgm:t>
        <a:bodyPr/>
        <a:lstStyle/>
        <a:p>
          <a:endParaRPr lang="en-US"/>
        </a:p>
      </dgm:t>
    </dgm:pt>
    <dgm:pt modelId="{20A55A0D-2DB9-4EA5-964E-921ED88324C1}" type="pres">
      <dgm:prSet presAssocID="{1FC351AC-D99C-4E95-BD97-D9BB8138F3CD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6671FA5-CC71-40DE-91F4-F8D2EC7A7527}" type="pres">
      <dgm:prSet presAssocID="{D2CDACB8-980E-480B-AC44-83DBB5E4FC47}" presName="node" presStyleLbl="node1" presStyleIdx="3" presStyleCnt="5" custScaleX="133296" custScaleY="1297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E672A9-07E4-4898-9F4E-F962531E66F7}" type="pres">
      <dgm:prSet presAssocID="{F02BC0B1-7382-44BB-8E57-803BDEEF987A}" presName="parTrans" presStyleLbl="sibTrans2D1" presStyleIdx="4" presStyleCnt="5"/>
      <dgm:spPr/>
      <dgm:t>
        <a:bodyPr/>
        <a:lstStyle/>
        <a:p>
          <a:endParaRPr lang="en-US"/>
        </a:p>
      </dgm:t>
    </dgm:pt>
    <dgm:pt modelId="{9786D8B2-33A3-4166-AA0B-72CE7BEB4374}" type="pres">
      <dgm:prSet presAssocID="{F02BC0B1-7382-44BB-8E57-803BDEEF987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3B9EEC76-3466-44B8-8600-619D213DA79C}" type="pres">
      <dgm:prSet presAssocID="{89BE3CD5-7906-40D4-9898-9E6A9FC76E77}" presName="node" presStyleLbl="node1" presStyleIdx="4" presStyleCnt="5" custScaleX="140046" custScaleY="135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FD873-B6B9-44CB-A280-A788B07A74D7}" type="presOf" srcId="{FCEA18D9-832B-4AD4-A7F2-295F11D07779}" destId="{C323BAF7-0841-49E2-8A7A-6EF4838D2657}" srcOrd="0" destOrd="0" presId="urn:microsoft.com/office/officeart/2005/8/layout/radial5"/>
    <dgm:cxn modelId="{F3C8C5B1-EA11-4320-ABC2-80997D580775}" type="presOf" srcId="{6586F282-1B9B-4B7A-9B1D-F5201094EE07}" destId="{72873836-9C35-4B0A-AC1E-188570DD2A20}" srcOrd="0" destOrd="0" presId="urn:microsoft.com/office/officeart/2005/8/layout/radial5"/>
    <dgm:cxn modelId="{CCF8C4C2-24B8-4A13-9CAC-82F04FEEA823}" type="presOf" srcId="{89BE3CD5-7906-40D4-9898-9E6A9FC76E77}" destId="{3B9EEC76-3466-44B8-8600-619D213DA79C}" srcOrd="0" destOrd="0" presId="urn:microsoft.com/office/officeart/2005/8/layout/radial5"/>
    <dgm:cxn modelId="{1A18EF2B-764B-4906-8C2B-C35D994A2770}" type="presOf" srcId="{88845E7B-CC97-4577-91EF-F2830305362C}" destId="{CC6E8EF6-58BE-41D5-9510-6A1430257C4F}" srcOrd="0" destOrd="0" presId="urn:microsoft.com/office/officeart/2005/8/layout/radial5"/>
    <dgm:cxn modelId="{D3912769-E8CF-49AA-A613-A234C6106C6C}" type="presOf" srcId="{5B941260-1DD9-4222-AD6D-86B27EAB3B87}" destId="{7237DD7F-C804-466F-B364-26163299341A}" srcOrd="1" destOrd="0" presId="urn:microsoft.com/office/officeart/2005/8/layout/radial5"/>
    <dgm:cxn modelId="{1EE323FE-3273-4AB2-AF1C-202419A79DE2}" type="presOf" srcId="{F02BC0B1-7382-44BB-8E57-803BDEEF987A}" destId="{F4E672A9-07E4-4898-9F4E-F962531E66F7}" srcOrd="0" destOrd="0" presId="urn:microsoft.com/office/officeart/2005/8/layout/radial5"/>
    <dgm:cxn modelId="{0E3F7C73-492E-4B16-94C2-7E63A7A0D422}" srcId="{6A9CADF1-72E2-4E91-8DCA-C2966F78682E}" destId="{6586F282-1B9B-4B7A-9B1D-F5201094EE07}" srcOrd="0" destOrd="0" parTransId="{C0AC34FD-F01E-4F3B-88CD-49EFA67E5C48}" sibTransId="{5934B5E9-876F-4D4B-A233-5100B479A5EF}"/>
    <dgm:cxn modelId="{1FE29B2D-85E2-4981-90D1-92E9CA4B4329}" type="presOf" srcId="{521B6264-08CD-43C9-86E1-458F9739F9E8}" destId="{30B3FD33-3F75-458F-95D5-7E267D28DE21}" srcOrd="0" destOrd="0" presId="urn:microsoft.com/office/officeart/2005/8/layout/radial5"/>
    <dgm:cxn modelId="{E9B11072-2432-429B-99E9-1AB30ECB6BB3}" srcId="{6586F282-1B9B-4B7A-9B1D-F5201094EE07}" destId="{FCEA18D9-832B-4AD4-A7F2-295F11D07779}" srcOrd="2" destOrd="0" parTransId="{88845E7B-CC97-4577-91EF-F2830305362C}" sibTransId="{D34F568A-EA96-403B-94B7-63DE7D561D16}"/>
    <dgm:cxn modelId="{0BC4406A-6C9E-4E22-A55D-C72459AC9377}" type="presOf" srcId="{76812ABF-5724-4412-AA2B-32A496255C63}" destId="{2230A67B-ABE7-4D11-87FA-5F4DB8D75A47}" srcOrd="0" destOrd="0" presId="urn:microsoft.com/office/officeart/2005/8/layout/radial5"/>
    <dgm:cxn modelId="{77E3EDC0-59F3-401D-8411-786ACC2C859A}" type="presOf" srcId="{1FC351AC-D99C-4E95-BD97-D9BB8138F3CD}" destId="{A152DCA0-1836-47E7-AA77-0768840FA04B}" srcOrd="0" destOrd="0" presId="urn:microsoft.com/office/officeart/2005/8/layout/radial5"/>
    <dgm:cxn modelId="{9A34C3D2-B691-4854-BC26-85A888827AB4}" type="presOf" srcId="{76812ABF-5724-4412-AA2B-32A496255C63}" destId="{AE8B2D42-3256-423E-8348-8B3031C38A9A}" srcOrd="1" destOrd="0" presId="urn:microsoft.com/office/officeart/2005/8/layout/radial5"/>
    <dgm:cxn modelId="{931D4616-F5C9-40AF-AF7B-3F82C3D81C2B}" srcId="{6586F282-1B9B-4B7A-9B1D-F5201094EE07}" destId="{89BE3CD5-7906-40D4-9898-9E6A9FC76E77}" srcOrd="4" destOrd="0" parTransId="{F02BC0B1-7382-44BB-8E57-803BDEEF987A}" sibTransId="{6596FFEC-B3FE-46F4-A322-5B440220DD7A}"/>
    <dgm:cxn modelId="{E3CDF1DB-E8F6-43CC-BECC-4F0447EA2AEB}" type="presOf" srcId="{88845E7B-CC97-4577-91EF-F2830305362C}" destId="{1231EE7F-09B1-4C09-AF6A-0B9A96197A88}" srcOrd="1" destOrd="0" presId="urn:microsoft.com/office/officeart/2005/8/layout/radial5"/>
    <dgm:cxn modelId="{07EB4790-BD61-45C2-BB9B-2EA614B3CB66}" type="presOf" srcId="{5B941260-1DD9-4222-AD6D-86B27EAB3B87}" destId="{85B8F90B-FA13-4588-B79A-C9159B085085}" srcOrd="0" destOrd="0" presId="urn:microsoft.com/office/officeart/2005/8/layout/radial5"/>
    <dgm:cxn modelId="{EAD09C7D-C821-4EF5-937F-CBE5624A75D0}" srcId="{6586F282-1B9B-4B7A-9B1D-F5201094EE07}" destId="{D2CDACB8-980E-480B-AC44-83DBB5E4FC47}" srcOrd="3" destOrd="0" parTransId="{1FC351AC-D99C-4E95-BD97-D9BB8138F3CD}" sibTransId="{01F01F21-E958-433C-B9F0-9EC9DC0EDFC6}"/>
    <dgm:cxn modelId="{441ECF94-7CDE-4C9D-B49A-7763E3940E98}" srcId="{6586F282-1B9B-4B7A-9B1D-F5201094EE07}" destId="{2EFE07F1-92F5-40F7-B6B9-55DE8A1FF032}" srcOrd="0" destOrd="0" parTransId="{76812ABF-5724-4412-AA2B-32A496255C63}" sibTransId="{57451513-6D7C-455F-9AE4-FCE770A8267B}"/>
    <dgm:cxn modelId="{EAF71E72-CA7C-4857-89AC-1171319711AF}" type="presOf" srcId="{6A9CADF1-72E2-4E91-8DCA-C2966F78682E}" destId="{522E989A-2977-46F6-9BCA-351C027C5F13}" srcOrd="0" destOrd="0" presId="urn:microsoft.com/office/officeart/2005/8/layout/radial5"/>
    <dgm:cxn modelId="{00C9FB8B-60B7-4D51-BE73-2D10125E005B}" type="presOf" srcId="{2EFE07F1-92F5-40F7-B6B9-55DE8A1FF032}" destId="{D70A7C5F-EC0E-44AC-B605-D6EC3BB900E7}" srcOrd="0" destOrd="0" presId="urn:microsoft.com/office/officeart/2005/8/layout/radial5"/>
    <dgm:cxn modelId="{7D0D7338-D001-4FAF-8599-C5A315DED346}" type="presOf" srcId="{D2CDACB8-980E-480B-AC44-83DBB5E4FC47}" destId="{E6671FA5-CC71-40DE-91F4-F8D2EC7A7527}" srcOrd="0" destOrd="0" presId="urn:microsoft.com/office/officeart/2005/8/layout/radial5"/>
    <dgm:cxn modelId="{BBC80059-8E1D-4AE5-9F7E-5AFDFBC593B8}" type="presOf" srcId="{1FC351AC-D99C-4E95-BD97-D9BB8138F3CD}" destId="{20A55A0D-2DB9-4EA5-964E-921ED88324C1}" srcOrd="1" destOrd="0" presId="urn:microsoft.com/office/officeart/2005/8/layout/radial5"/>
    <dgm:cxn modelId="{6B6F9D5A-57F7-4A18-9815-E9DD9AD4DE11}" srcId="{6586F282-1B9B-4B7A-9B1D-F5201094EE07}" destId="{521B6264-08CD-43C9-86E1-458F9739F9E8}" srcOrd="1" destOrd="0" parTransId="{5B941260-1DD9-4222-AD6D-86B27EAB3B87}" sibTransId="{C2232070-D4CC-495D-924B-A9E391DFCED2}"/>
    <dgm:cxn modelId="{8E674A35-58C8-443C-9055-A14D719CA94E}" type="presOf" srcId="{F02BC0B1-7382-44BB-8E57-803BDEEF987A}" destId="{9786D8B2-33A3-4166-AA0B-72CE7BEB4374}" srcOrd="1" destOrd="0" presId="urn:microsoft.com/office/officeart/2005/8/layout/radial5"/>
    <dgm:cxn modelId="{FB7DF150-E889-4679-9CEE-20AFB12D5D6A}" type="presParOf" srcId="{522E989A-2977-46F6-9BCA-351C027C5F13}" destId="{72873836-9C35-4B0A-AC1E-188570DD2A20}" srcOrd="0" destOrd="0" presId="urn:microsoft.com/office/officeart/2005/8/layout/radial5"/>
    <dgm:cxn modelId="{B532FF54-37E6-4414-900F-3FCEFBAC2E61}" type="presParOf" srcId="{522E989A-2977-46F6-9BCA-351C027C5F13}" destId="{2230A67B-ABE7-4D11-87FA-5F4DB8D75A47}" srcOrd="1" destOrd="0" presId="urn:microsoft.com/office/officeart/2005/8/layout/radial5"/>
    <dgm:cxn modelId="{65D856C6-D9E1-4C27-ADE3-52BF6DB22062}" type="presParOf" srcId="{2230A67B-ABE7-4D11-87FA-5F4DB8D75A47}" destId="{AE8B2D42-3256-423E-8348-8B3031C38A9A}" srcOrd="0" destOrd="0" presId="urn:microsoft.com/office/officeart/2005/8/layout/radial5"/>
    <dgm:cxn modelId="{4F3ABD86-5648-48AF-8DFC-AADBC54384CC}" type="presParOf" srcId="{522E989A-2977-46F6-9BCA-351C027C5F13}" destId="{D70A7C5F-EC0E-44AC-B605-D6EC3BB900E7}" srcOrd="2" destOrd="0" presId="urn:microsoft.com/office/officeart/2005/8/layout/radial5"/>
    <dgm:cxn modelId="{7FCD6D9F-8E78-4D46-9DA2-AB007E77DCB3}" type="presParOf" srcId="{522E989A-2977-46F6-9BCA-351C027C5F13}" destId="{85B8F90B-FA13-4588-B79A-C9159B085085}" srcOrd="3" destOrd="0" presId="urn:microsoft.com/office/officeart/2005/8/layout/radial5"/>
    <dgm:cxn modelId="{43450663-9362-451E-B539-DD9505E2A61B}" type="presParOf" srcId="{85B8F90B-FA13-4588-B79A-C9159B085085}" destId="{7237DD7F-C804-466F-B364-26163299341A}" srcOrd="0" destOrd="0" presId="urn:microsoft.com/office/officeart/2005/8/layout/radial5"/>
    <dgm:cxn modelId="{CA426372-9EF6-4374-B05A-A6915D6976B9}" type="presParOf" srcId="{522E989A-2977-46F6-9BCA-351C027C5F13}" destId="{30B3FD33-3F75-458F-95D5-7E267D28DE21}" srcOrd="4" destOrd="0" presId="urn:microsoft.com/office/officeart/2005/8/layout/radial5"/>
    <dgm:cxn modelId="{11D9ECFF-D560-4019-8AE1-4DC31E21AA7D}" type="presParOf" srcId="{522E989A-2977-46F6-9BCA-351C027C5F13}" destId="{CC6E8EF6-58BE-41D5-9510-6A1430257C4F}" srcOrd="5" destOrd="0" presId="urn:microsoft.com/office/officeart/2005/8/layout/radial5"/>
    <dgm:cxn modelId="{5817681E-B1D4-480D-9105-33F3F390F8E7}" type="presParOf" srcId="{CC6E8EF6-58BE-41D5-9510-6A1430257C4F}" destId="{1231EE7F-09B1-4C09-AF6A-0B9A96197A88}" srcOrd="0" destOrd="0" presId="urn:microsoft.com/office/officeart/2005/8/layout/radial5"/>
    <dgm:cxn modelId="{5A3D91A5-AE6E-4637-AA93-44E6229E3D54}" type="presParOf" srcId="{522E989A-2977-46F6-9BCA-351C027C5F13}" destId="{C323BAF7-0841-49E2-8A7A-6EF4838D2657}" srcOrd="6" destOrd="0" presId="urn:microsoft.com/office/officeart/2005/8/layout/radial5"/>
    <dgm:cxn modelId="{7A88F685-F1B4-484A-9F23-F4F4BBB70620}" type="presParOf" srcId="{522E989A-2977-46F6-9BCA-351C027C5F13}" destId="{A152DCA0-1836-47E7-AA77-0768840FA04B}" srcOrd="7" destOrd="0" presId="urn:microsoft.com/office/officeart/2005/8/layout/radial5"/>
    <dgm:cxn modelId="{3A154E78-C468-46AD-9CD2-314B72E6A4C9}" type="presParOf" srcId="{A152DCA0-1836-47E7-AA77-0768840FA04B}" destId="{20A55A0D-2DB9-4EA5-964E-921ED88324C1}" srcOrd="0" destOrd="0" presId="urn:microsoft.com/office/officeart/2005/8/layout/radial5"/>
    <dgm:cxn modelId="{CCE4D742-1533-4788-8656-B3011168BACC}" type="presParOf" srcId="{522E989A-2977-46F6-9BCA-351C027C5F13}" destId="{E6671FA5-CC71-40DE-91F4-F8D2EC7A7527}" srcOrd="8" destOrd="0" presId="urn:microsoft.com/office/officeart/2005/8/layout/radial5"/>
    <dgm:cxn modelId="{AA741573-9F74-447D-8CB3-89F2F0D248D1}" type="presParOf" srcId="{522E989A-2977-46F6-9BCA-351C027C5F13}" destId="{F4E672A9-07E4-4898-9F4E-F962531E66F7}" srcOrd="9" destOrd="0" presId="urn:microsoft.com/office/officeart/2005/8/layout/radial5"/>
    <dgm:cxn modelId="{7573A767-1144-404F-8DEB-78560924D387}" type="presParOf" srcId="{F4E672A9-07E4-4898-9F4E-F962531E66F7}" destId="{9786D8B2-33A3-4166-AA0B-72CE7BEB4374}" srcOrd="0" destOrd="0" presId="urn:microsoft.com/office/officeart/2005/8/layout/radial5"/>
    <dgm:cxn modelId="{5C9A2F35-68CD-4138-B259-B77E4DAC18BB}" type="presParOf" srcId="{522E989A-2977-46F6-9BCA-351C027C5F13}" destId="{3B9EEC76-3466-44B8-8600-619D213DA79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372E14-995C-4EBE-AC74-999DD574AD8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EDFB42-C126-4C0E-8940-6EBA2866ED16}">
      <dgm:prSet phldrT="[Text]" custT="1"/>
      <dgm:spPr>
        <a:solidFill>
          <a:srgbClr val="C00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মূলধন আনয়ন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832AC801-6BE5-4DCB-9AA5-B1EA34671641}" type="parTrans" cxnId="{AF9CD11E-A97D-4B53-87F0-D0A6298A843E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D20AFF60-52B7-494A-8C72-4D52D611C9F2}" type="sibTrans" cxnId="{AF9CD11E-A97D-4B53-87F0-D0A6298A843E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B25183A7-CF2D-4473-A925-B3404376180E}">
      <dgm:prSet phldrT="[Tex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ঋণ গ্রহণ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3C6DDE57-4BBA-49FF-9681-563B2828FFA0}" type="parTrans" cxnId="{05AA0DF8-2DE5-407D-8D2A-566DF1ECF897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E5757680-F1F3-41BD-ADC1-3105A13ED22E}" type="sibTrans" cxnId="{05AA0DF8-2DE5-407D-8D2A-566DF1ECF897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F838E70F-9F76-4F20-B87F-DA580A246A81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জমি বিক্রয়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C4FCB3F5-34C4-4BFC-96D9-7A18E5104C0C}" type="parTrans" cxnId="{72A39179-75E4-48B6-838B-0CDE726F901A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A9EB5E07-E4B4-4428-A238-F28607CCFB98}" type="sibTrans" cxnId="{72A39179-75E4-48B6-838B-0CDE726F901A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B8D2EE1A-5BA9-4682-BFEE-965055EDF54B}">
      <dgm:prSet phldrT="[Text]" custT="1"/>
      <dgm:spPr>
        <a:solidFill>
          <a:srgbClr val="008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যন্ত্রপাতি বিক্রয়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8E901C1D-8231-4795-ABC3-BD09735AABEF}" type="parTrans" cxnId="{A4170E43-E2E4-4952-B140-1E560B0C63A6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8F244215-F30F-4601-92E0-EC4F944BA287}" type="sibTrans" cxnId="{A4170E43-E2E4-4952-B140-1E560B0C63A6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879206D7-552C-49F0-8DE4-448FB43824F5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আসবাবপত্র বিক্রয়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88455CDE-9FF7-48EB-AE5E-9FB791258D50}" type="parTrans" cxnId="{091D7D15-FF9A-4948-98B3-6F1C80A663F9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98605FC3-E9E7-4C83-B5AF-F82629FADCD4}" type="sibTrans" cxnId="{091D7D15-FF9A-4948-98B3-6F1C80A663F9}">
      <dgm:prSet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C5F9455B-3B1D-4663-86DA-F90A0A972B7C}" type="pres">
      <dgm:prSet presAssocID="{97372E14-995C-4EBE-AC74-999DD574AD8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08A930-D893-4696-A1DB-965C243F1BEC}" type="pres">
      <dgm:prSet presAssocID="{3DEDFB42-C126-4C0E-8940-6EBA2866ED16}" presName="node" presStyleLbl="node1" presStyleIdx="0" presStyleCnt="5" custScaleX="116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F185A-D4D7-49BB-9E8A-5AB3D88AF1A2}" type="pres">
      <dgm:prSet presAssocID="{3DEDFB42-C126-4C0E-8940-6EBA2866ED16}" presName="spNode" presStyleCnt="0"/>
      <dgm:spPr/>
    </dgm:pt>
    <dgm:pt modelId="{5234BC4E-066E-42B8-84F5-C1DCF054AD08}" type="pres">
      <dgm:prSet presAssocID="{D20AFF60-52B7-494A-8C72-4D52D611C9F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F482250-7F91-42BB-BCF7-A8BABEC5AF81}" type="pres">
      <dgm:prSet presAssocID="{B25183A7-CF2D-4473-A925-B3404376180E}" presName="node" presStyleLbl="node1" presStyleIdx="1" presStyleCnt="5" custScaleX="1156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9D5D-FC74-4399-A6B7-EC284899B3DA}" type="pres">
      <dgm:prSet presAssocID="{B25183A7-CF2D-4473-A925-B3404376180E}" presName="spNode" presStyleCnt="0"/>
      <dgm:spPr/>
    </dgm:pt>
    <dgm:pt modelId="{7393352A-88DB-4A78-9FC2-7590A48241E8}" type="pres">
      <dgm:prSet presAssocID="{E5757680-F1F3-41BD-ADC1-3105A13ED22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740753E-413E-4AAE-95F0-CE12A1618E6B}" type="pres">
      <dgm:prSet presAssocID="{F838E70F-9F76-4F20-B87F-DA580A246A81}" presName="node" presStyleLbl="node1" presStyleIdx="2" presStyleCnt="5" custScaleX="119769" custRadScaleRad="106465" custRadScaleInc="-11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4A746-105F-4E54-9EA7-0B95E9F286C0}" type="pres">
      <dgm:prSet presAssocID="{F838E70F-9F76-4F20-B87F-DA580A246A81}" presName="spNode" presStyleCnt="0"/>
      <dgm:spPr/>
    </dgm:pt>
    <dgm:pt modelId="{48B09222-ED27-476B-AC0B-76D0938279F1}" type="pres">
      <dgm:prSet presAssocID="{A9EB5E07-E4B4-4428-A238-F28607CCFB9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F94E9EB-83B4-4316-A549-6CA24150355D}" type="pres">
      <dgm:prSet presAssocID="{B8D2EE1A-5BA9-4682-BFEE-965055EDF54B}" presName="node" presStyleLbl="node1" presStyleIdx="3" presStyleCnt="5" custScaleX="118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6FEBE-2DDF-41D4-BB52-951F2193A96D}" type="pres">
      <dgm:prSet presAssocID="{B8D2EE1A-5BA9-4682-BFEE-965055EDF54B}" presName="spNode" presStyleCnt="0"/>
      <dgm:spPr/>
    </dgm:pt>
    <dgm:pt modelId="{3FDF5268-A27E-4CDD-AC58-1A406BBE3C22}" type="pres">
      <dgm:prSet presAssocID="{8F244215-F30F-4601-92E0-EC4F944BA28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7FA6CB2-23CB-4B24-AA19-0E445630F433}" type="pres">
      <dgm:prSet presAssocID="{879206D7-552C-49F0-8DE4-448FB43824F5}" presName="node" presStyleLbl="node1" presStyleIdx="4" presStyleCnt="5" custScaleX="126187" custRadScaleRad="101035" custRadScaleInc="71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FBB57-EE5C-43DA-8EE2-D35E691F587C}" type="pres">
      <dgm:prSet presAssocID="{879206D7-552C-49F0-8DE4-448FB43824F5}" presName="spNode" presStyleCnt="0"/>
      <dgm:spPr/>
    </dgm:pt>
    <dgm:pt modelId="{34A8A53E-D74B-41AF-AA0B-6311CF7BA348}" type="pres">
      <dgm:prSet presAssocID="{98605FC3-E9E7-4C83-B5AF-F82629FADCD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1296AE4-C7C4-445B-A68E-CDA9CDEA904F}" type="presOf" srcId="{D20AFF60-52B7-494A-8C72-4D52D611C9F2}" destId="{5234BC4E-066E-42B8-84F5-C1DCF054AD08}" srcOrd="0" destOrd="0" presId="urn:microsoft.com/office/officeart/2005/8/layout/cycle5"/>
    <dgm:cxn modelId="{A4170E43-E2E4-4952-B140-1E560B0C63A6}" srcId="{97372E14-995C-4EBE-AC74-999DD574AD8D}" destId="{B8D2EE1A-5BA9-4682-BFEE-965055EDF54B}" srcOrd="3" destOrd="0" parTransId="{8E901C1D-8231-4795-ABC3-BD09735AABEF}" sibTransId="{8F244215-F30F-4601-92E0-EC4F944BA287}"/>
    <dgm:cxn modelId="{091D7D15-FF9A-4948-98B3-6F1C80A663F9}" srcId="{97372E14-995C-4EBE-AC74-999DD574AD8D}" destId="{879206D7-552C-49F0-8DE4-448FB43824F5}" srcOrd="4" destOrd="0" parTransId="{88455CDE-9FF7-48EB-AE5E-9FB791258D50}" sibTransId="{98605FC3-E9E7-4C83-B5AF-F82629FADCD4}"/>
    <dgm:cxn modelId="{6E230AE3-6708-4327-AA3C-D2D19EBB0715}" type="presOf" srcId="{879206D7-552C-49F0-8DE4-448FB43824F5}" destId="{87FA6CB2-23CB-4B24-AA19-0E445630F433}" srcOrd="0" destOrd="0" presId="urn:microsoft.com/office/officeart/2005/8/layout/cycle5"/>
    <dgm:cxn modelId="{725D746F-C2FF-4558-B317-54893FDB5E37}" type="presOf" srcId="{E5757680-F1F3-41BD-ADC1-3105A13ED22E}" destId="{7393352A-88DB-4A78-9FC2-7590A48241E8}" srcOrd="0" destOrd="0" presId="urn:microsoft.com/office/officeart/2005/8/layout/cycle5"/>
    <dgm:cxn modelId="{72A39179-75E4-48B6-838B-0CDE726F901A}" srcId="{97372E14-995C-4EBE-AC74-999DD574AD8D}" destId="{F838E70F-9F76-4F20-B87F-DA580A246A81}" srcOrd="2" destOrd="0" parTransId="{C4FCB3F5-34C4-4BFC-96D9-7A18E5104C0C}" sibTransId="{A9EB5E07-E4B4-4428-A238-F28607CCFB98}"/>
    <dgm:cxn modelId="{A9497644-4AE9-4DF7-B4B2-A0989CF61F40}" type="presOf" srcId="{8F244215-F30F-4601-92E0-EC4F944BA287}" destId="{3FDF5268-A27E-4CDD-AC58-1A406BBE3C22}" srcOrd="0" destOrd="0" presId="urn:microsoft.com/office/officeart/2005/8/layout/cycle5"/>
    <dgm:cxn modelId="{B5BF20AA-C69C-48CC-8E2F-3CCFCDFBE6F5}" type="presOf" srcId="{F838E70F-9F76-4F20-B87F-DA580A246A81}" destId="{D740753E-413E-4AAE-95F0-CE12A1618E6B}" srcOrd="0" destOrd="0" presId="urn:microsoft.com/office/officeart/2005/8/layout/cycle5"/>
    <dgm:cxn modelId="{AF9CD11E-A97D-4B53-87F0-D0A6298A843E}" srcId="{97372E14-995C-4EBE-AC74-999DD574AD8D}" destId="{3DEDFB42-C126-4C0E-8940-6EBA2866ED16}" srcOrd="0" destOrd="0" parTransId="{832AC801-6BE5-4DCB-9AA5-B1EA34671641}" sibTransId="{D20AFF60-52B7-494A-8C72-4D52D611C9F2}"/>
    <dgm:cxn modelId="{ED7FF4C5-A273-4B3F-AB47-55550FDE902A}" type="presOf" srcId="{97372E14-995C-4EBE-AC74-999DD574AD8D}" destId="{C5F9455B-3B1D-4663-86DA-F90A0A972B7C}" srcOrd="0" destOrd="0" presId="urn:microsoft.com/office/officeart/2005/8/layout/cycle5"/>
    <dgm:cxn modelId="{C745C8C6-1860-40A1-B633-6CCF2C15075B}" type="presOf" srcId="{3DEDFB42-C126-4C0E-8940-6EBA2866ED16}" destId="{7E08A930-D893-4696-A1DB-965C243F1BEC}" srcOrd="0" destOrd="0" presId="urn:microsoft.com/office/officeart/2005/8/layout/cycle5"/>
    <dgm:cxn modelId="{0E1DAA05-A884-4456-888F-293289BC544D}" type="presOf" srcId="{B25183A7-CF2D-4473-A925-B3404376180E}" destId="{0F482250-7F91-42BB-BCF7-A8BABEC5AF81}" srcOrd="0" destOrd="0" presId="urn:microsoft.com/office/officeart/2005/8/layout/cycle5"/>
    <dgm:cxn modelId="{3FFD51DD-D914-4DC8-A26A-E3A7738B36E5}" type="presOf" srcId="{A9EB5E07-E4B4-4428-A238-F28607CCFB98}" destId="{48B09222-ED27-476B-AC0B-76D0938279F1}" srcOrd="0" destOrd="0" presId="urn:microsoft.com/office/officeart/2005/8/layout/cycle5"/>
    <dgm:cxn modelId="{05AA0DF8-2DE5-407D-8D2A-566DF1ECF897}" srcId="{97372E14-995C-4EBE-AC74-999DD574AD8D}" destId="{B25183A7-CF2D-4473-A925-B3404376180E}" srcOrd="1" destOrd="0" parTransId="{3C6DDE57-4BBA-49FF-9681-563B2828FFA0}" sibTransId="{E5757680-F1F3-41BD-ADC1-3105A13ED22E}"/>
    <dgm:cxn modelId="{C042BEBE-42DF-490C-988A-4C151EA27BC1}" type="presOf" srcId="{B8D2EE1A-5BA9-4682-BFEE-965055EDF54B}" destId="{2F94E9EB-83B4-4316-A549-6CA24150355D}" srcOrd="0" destOrd="0" presId="urn:microsoft.com/office/officeart/2005/8/layout/cycle5"/>
    <dgm:cxn modelId="{44CF83E6-4F3E-439D-8CBF-CFDF7043E386}" type="presOf" srcId="{98605FC3-E9E7-4C83-B5AF-F82629FADCD4}" destId="{34A8A53E-D74B-41AF-AA0B-6311CF7BA348}" srcOrd="0" destOrd="0" presId="urn:microsoft.com/office/officeart/2005/8/layout/cycle5"/>
    <dgm:cxn modelId="{13B5159D-C5D1-495B-911B-0DD00666EC5A}" type="presParOf" srcId="{C5F9455B-3B1D-4663-86DA-F90A0A972B7C}" destId="{7E08A930-D893-4696-A1DB-965C243F1BEC}" srcOrd="0" destOrd="0" presId="urn:microsoft.com/office/officeart/2005/8/layout/cycle5"/>
    <dgm:cxn modelId="{BFF3A29E-49E3-4394-B531-FB2FFC097A14}" type="presParOf" srcId="{C5F9455B-3B1D-4663-86DA-F90A0A972B7C}" destId="{19DF185A-D4D7-49BB-9E8A-5AB3D88AF1A2}" srcOrd="1" destOrd="0" presId="urn:microsoft.com/office/officeart/2005/8/layout/cycle5"/>
    <dgm:cxn modelId="{44D4B742-5802-4B7D-998C-D5F3A969A775}" type="presParOf" srcId="{C5F9455B-3B1D-4663-86DA-F90A0A972B7C}" destId="{5234BC4E-066E-42B8-84F5-C1DCF054AD08}" srcOrd="2" destOrd="0" presId="urn:microsoft.com/office/officeart/2005/8/layout/cycle5"/>
    <dgm:cxn modelId="{289CA3AF-C047-40AF-830F-8F40AE04A144}" type="presParOf" srcId="{C5F9455B-3B1D-4663-86DA-F90A0A972B7C}" destId="{0F482250-7F91-42BB-BCF7-A8BABEC5AF81}" srcOrd="3" destOrd="0" presId="urn:microsoft.com/office/officeart/2005/8/layout/cycle5"/>
    <dgm:cxn modelId="{F9659F32-BCE3-440E-B723-6D09D322060D}" type="presParOf" srcId="{C5F9455B-3B1D-4663-86DA-F90A0A972B7C}" destId="{16579D5D-FC74-4399-A6B7-EC284899B3DA}" srcOrd="4" destOrd="0" presId="urn:microsoft.com/office/officeart/2005/8/layout/cycle5"/>
    <dgm:cxn modelId="{D63BA1FA-3E5B-47D1-BD44-06650056836E}" type="presParOf" srcId="{C5F9455B-3B1D-4663-86DA-F90A0A972B7C}" destId="{7393352A-88DB-4A78-9FC2-7590A48241E8}" srcOrd="5" destOrd="0" presId="urn:microsoft.com/office/officeart/2005/8/layout/cycle5"/>
    <dgm:cxn modelId="{E605B873-3560-41F4-A57D-016FC1159D94}" type="presParOf" srcId="{C5F9455B-3B1D-4663-86DA-F90A0A972B7C}" destId="{D740753E-413E-4AAE-95F0-CE12A1618E6B}" srcOrd="6" destOrd="0" presId="urn:microsoft.com/office/officeart/2005/8/layout/cycle5"/>
    <dgm:cxn modelId="{ED1BE0EB-E994-4340-A026-CBB2DDD4125D}" type="presParOf" srcId="{C5F9455B-3B1D-4663-86DA-F90A0A972B7C}" destId="{ED54A746-105F-4E54-9EA7-0B95E9F286C0}" srcOrd="7" destOrd="0" presId="urn:microsoft.com/office/officeart/2005/8/layout/cycle5"/>
    <dgm:cxn modelId="{567D2CA2-CE85-4707-8113-37B777EBCB90}" type="presParOf" srcId="{C5F9455B-3B1D-4663-86DA-F90A0A972B7C}" destId="{48B09222-ED27-476B-AC0B-76D0938279F1}" srcOrd="8" destOrd="0" presId="urn:microsoft.com/office/officeart/2005/8/layout/cycle5"/>
    <dgm:cxn modelId="{12328E51-5DFC-4BEB-89C0-C4142774E282}" type="presParOf" srcId="{C5F9455B-3B1D-4663-86DA-F90A0A972B7C}" destId="{2F94E9EB-83B4-4316-A549-6CA24150355D}" srcOrd="9" destOrd="0" presId="urn:microsoft.com/office/officeart/2005/8/layout/cycle5"/>
    <dgm:cxn modelId="{E3A35CDC-40D8-4102-BDF1-5A91BBC7FD49}" type="presParOf" srcId="{C5F9455B-3B1D-4663-86DA-F90A0A972B7C}" destId="{2C86FEBE-2DDF-41D4-BB52-951F2193A96D}" srcOrd="10" destOrd="0" presId="urn:microsoft.com/office/officeart/2005/8/layout/cycle5"/>
    <dgm:cxn modelId="{4F7E42A6-0F21-470C-BF82-372DCA8DAB8E}" type="presParOf" srcId="{C5F9455B-3B1D-4663-86DA-F90A0A972B7C}" destId="{3FDF5268-A27E-4CDD-AC58-1A406BBE3C22}" srcOrd="11" destOrd="0" presId="urn:microsoft.com/office/officeart/2005/8/layout/cycle5"/>
    <dgm:cxn modelId="{52C2F913-FA5D-48EF-9BFE-9EEA324C4C89}" type="presParOf" srcId="{C5F9455B-3B1D-4663-86DA-F90A0A972B7C}" destId="{87FA6CB2-23CB-4B24-AA19-0E445630F433}" srcOrd="12" destOrd="0" presId="urn:microsoft.com/office/officeart/2005/8/layout/cycle5"/>
    <dgm:cxn modelId="{89054C7D-8C23-4809-B93C-E7F3F4E586FD}" type="presParOf" srcId="{C5F9455B-3B1D-4663-86DA-F90A0A972B7C}" destId="{F19FBB57-EE5C-43DA-8EE2-D35E691F587C}" srcOrd="13" destOrd="0" presId="urn:microsoft.com/office/officeart/2005/8/layout/cycle5"/>
    <dgm:cxn modelId="{2C417EFD-A65B-4D22-93A6-6583D0E3F2AE}" type="presParOf" srcId="{C5F9455B-3B1D-4663-86DA-F90A0A972B7C}" destId="{34A8A53E-D74B-41AF-AA0B-6311CF7BA34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55A92A-1102-4A80-A35D-D042CC87834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91F71B-1AE8-4F52-8178-7C7EEF826281}">
      <dgm:prSet phldrT="[Text]" custT="1"/>
      <dgm:spPr>
        <a:solidFill>
          <a:srgbClr val="A6307C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মূলধন জাতীয় ব্যয়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F2CA3551-B3FE-436A-84B4-998E982AE678}" type="parTrans" cxnId="{4821EA8D-26F3-46EA-A2C4-2BAD181A8A82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AC36ADC9-58F0-4B32-B7B3-DC26EB161F59}" type="sibTrans" cxnId="{4821EA8D-26F3-46EA-A2C4-2BAD181A8A82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1337EE65-15E6-46A2-8B68-3E8EFEB2598A}">
      <dgm:prSet phldrT="[Text]" custT="1"/>
      <dgm:spPr>
        <a:solidFill>
          <a:srgbClr val="008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যন্ত্রপাতি 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3148BBF5-C078-41DD-9968-D3DBED3D5CAB}" type="parTrans" cxnId="{63D0FE1E-E0B8-4B98-BB94-4319B25B1111}">
      <dgm:prSet custT="1"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E8F3422B-C0AD-4B63-88E6-DF231166757F}" type="sibTrans" cxnId="{63D0FE1E-E0B8-4B98-BB94-4319B25B111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ADF04A73-E0C1-4B40-95F5-A86303200BDF}">
      <dgm:prSet phldrT="[Text]" custT="1"/>
      <dgm:spPr>
        <a:solidFill>
          <a:srgbClr val="008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জমি 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EC350712-5F3B-4890-90F7-02419B4F2B96}" type="parTrans" cxnId="{9985717C-D4F0-4EDF-A02C-F86F5779BF12}">
      <dgm:prSet custT="1"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96022770-5BC1-4DC4-B883-F4ABDCEBCCC2}" type="sibTrans" cxnId="{9985717C-D4F0-4EDF-A02C-F86F5779BF12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210EFCA4-00F9-4410-89FB-DE119A8CA59C}">
      <dgm:prSet phldrT="[Text]" custT="1"/>
      <dgm:spPr>
        <a:solidFill>
          <a:srgbClr val="008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আসবাবপত্র 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74A223DD-59F3-468F-B216-FFD0E60AD2D2}" type="parTrans" cxnId="{1019118D-7687-420A-B231-2BBBA4285F1F}">
      <dgm:prSet custT="1"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4C90CD54-42DE-4000-9643-0F721FF1167C}" type="sibTrans" cxnId="{1019118D-7687-420A-B231-2BBBA4285F1F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2F8F6C82-4C90-4DF4-A6D2-AA1FAAA8709F}">
      <dgm:prSet phldrT="[Text]" custT="1"/>
      <dgm:spPr>
        <a:solidFill>
          <a:srgbClr val="008000"/>
        </a:solidFill>
      </dgm:spPr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মটরগাড়ি 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1362FE0F-B939-4156-B221-9BC2763936E3}" type="parTrans" cxnId="{80ECDB47-143F-454C-BEF3-3BF128A4B091}">
      <dgm:prSet custT="1"/>
      <dgm:spPr/>
      <dgm:t>
        <a:bodyPr/>
        <a:lstStyle/>
        <a:p>
          <a:endParaRPr lang="en-US" sz="3200">
            <a:latin typeface="NikoshBAN" pitchFamily="2" charset="0"/>
            <a:cs typeface="NikoshBAN" pitchFamily="2" charset="0"/>
          </a:endParaRPr>
        </a:p>
      </dgm:t>
    </dgm:pt>
    <dgm:pt modelId="{2EC2D513-DA9C-4C7F-ABB6-40E7D0ABF73B}" type="sibTrans" cxnId="{80ECDB47-143F-454C-BEF3-3BF128A4B091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ABD93754-5C18-4EE2-BFE9-BAE97488EA9B}" type="pres">
      <dgm:prSet presAssocID="{F455A92A-1102-4A80-A35D-D042CC8783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E84DAC-AB87-4DF8-B849-C0B4B41185B8}" type="pres">
      <dgm:prSet presAssocID="{3191F71B-1AE8-4F52-8178-7C7EEF826281}" presName="centerShape" presStyleLbl="node0" presStyleIdx="0" presStyleCnt="1" custScaleX="125708" custScaleY="120452" custLinFactNeighborX="0" custLinFactNeighborY="-81"/>
      <dgm:spPr/>
      <dgm:t>
        <a:bodyPr/>
        <a:lstStyle/>
        <a:p>
          <a:endParaRPr lang="en-US"/>
        </a:p>
      </dgm:t>
    </dgm:pt>
    <dgm:pt modelId="{2A6A232D-7689-4389-B5B7-D82DD11222A6}" type="pres">
      <dgm:prSet presAssocID="{3148BBF5-C078-41DD-9968-D3DBED3D5CAB}" presName="Name9" presStyleLbl="parChTrans1D2" presStyleIdx="0" presStyleCnt="4"/>
      <dgm:spPr/>
      <dgm:t>
        <a:bodyPr/>
        <a:lstStyle/>
        <a:p>
          <a:endParaRPr lang="en-US"/>
        </a:p>
      </dgm:t>
    </dgm:pt>
    <dgm:pt modelId="{E0618F81-F84C-4350-95BE-F556A4688B85}" type="pres">
      <dgm:prSet presAssocID="{3148BBF5-C078-41DD-9968-D3DBED3D5CAB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17C249F-95B4-4264-87BA-7FEA6D65D2F1}" type="pres">
      <dgm:prSet presAssocID="{1337EE65-15E6-46A2-8B68-3E8EFEB2598A}" presName="node" presStyleLbl="node1" presStyleIdx="0" presStyleCnt="4" custScaleX="208321" custScaleY="100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F69FA-772B-4F92-A97A-E0C69E748891}" type="pres">
      <dgm:prSet presAssocID="{EC350712-5F3B-4890-90F7-02419B4F2B96}" presName="Name9" presStyleLbl="parChTrans1D2" presStyleIdx="1" presStyleCnt="4"/>
      <dgm:spPr/>
      <dgm:t>
        <a:bodyPr/>
        <a:lstStyle/>
        <a:p>
          <a:endParaRPr lang="en-US"/>
        </a:p>
      </dgm:t>
    </dgm:pt>
    <dgm:pt modelId="{E5EE5847-7F59-4782-AE9F-3810502DF4B8}" type="pres">
      <dgm:prSet presAssocID="{EC350712-5F3B-4890-90F7-02419B4F2B9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52CAED7-681A-42B6-8E9C-00C1B33DA1E0}" type="pres">
      <dgm:prSet presAssocID="{ADF04A73-E0C1-4B40-95F5-A86303200BDF}" presName="node" presStyleLbl="node1" presStyleIdx="1" presStyleCnt="4" custScaleX="149615" custScaleY="98168" custRadScaleRad="118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D0235-09DC-4169-8FAD-82E281B021AE}" type="pres">
      <dgm:prSet presAssocID="{74A223DD-59F3-468F-B216-FFD0E60AD2D2}" presName="Name9" presStyleLbl="parChTrans1D2" presStyleIdx="2" presStyleCnt="4"/>
      <dgm:spPr/>
      <dgm:t>
        <a:bodyPr/>
        <a:lstStyle/>
        <a:p>
          <a:endParaRPr lang="en-US"/>
        </a:p>
      </dgm:t>
    </dgm:pt>
    <dgm:pt modelId="{D5A85C27-4596-4DE4-A5D5-F47D9683B6FB}" type="pres">
      <dgm:prSet presAssocID="{74A223DD-59F3-468F-B216-FFD0E60AD2D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FA7FE6F-2046-4942-A259-57531734A926}" type="pres">
      <dgm:prSet presAssocID="{210EFCA4-00F9-4410-89FB-DE119A8CA59C}" presName="node" presStyleLbl="node1" presStyleIdx="2" presStyleCnt="4" custScaleX="213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100CC-07F7-44D1-8243-EF2D61C4A68F}" type="pres">
      <dgm:prSet presAssocID="{1362FE0F-B939-4156-B221-9BC2763936E3}" presName="Name9" presStyleLbl="parChTrans1D2" presStyleIdx="3" presStyleCnt="4"/>
      <dgm:spPr/>
      <dgm:t>
        <a:bodyPr/>
        <a:lstStyle/>
        <a:p>
          <a:endParaRPr lang="en-US"/>
        </a:p>
      </dgm:t>
    </dgm:pt>
    <dgm:pt modelId="{3136538B-B208-4A76-8265-12DF22B33F73}" type="pres">
      <dgm:prSet presAssocID="{1362FE0F-B939-4156-B221-9BC2763936E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D8DCCA53-2237-47E5-B6E0-F494259DB2C1}" type="pres">
      <dgm:prSet presAssocID="{2F8F6C82-4C90-4DF4-A6D2-AA1FAAA8709F}" presName="node" presStyleLbl="node1" presStyleIdx="3" presStyleCnt="4" custScaleX="150874" custScaleY="98168" custRadScaleRad="1228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1226E2-97F9-4E36-BA7E-AF23F2D8CFA8}" type="presOf" srcId="{2F8F6C82-4C90-4DF4-A6D2-AA1FAAA8709F}" destId="{D8DCCA53-2237-47E5-B6E0-F494259DB2C1}" srcOrd="0" destOrd="0" presId="urn:microsoft.com/office/officeart/2005/8/layout/radial1"/>
    <dgm:cxn modelId="{4821EA8D-26F3-46EA-A2C4-2BAD181A8A82}" srcId="{F455A92A-1102-4A80-A35D-D042CC878342}" destId="{3191F71B-1AE8-4F52-8178-7C7EEF826281}" srcOrd="0" destOrd="0" parTransId="{F2CA3551-B3FE-436A-84B4-998E982AE678}" sibTransId="{AC36ADC9-58F0-4B32-B7B3-DC26EB161F59}"/>
    <dgm:cxn modelId="{0037A51F-75FE-45CB-A6DB-C438091F344C}" type="presOf" srcId="{1362FE0F-B939-4156-B221-9BC2763936E3}" destId="{03C100CC-07F7-44D1-8243-EF2D61C4A68F}" srcOrd="0" destOrd="0" presId="urn:microsoft.com/office/officeart/2005/8/layout/radial1"/>
    <dgm:cxn modelId="{18010C65-5B28-4D09-8E12-B3AD193A80CE}" type="presOf" srcId="{EC350712-5F3B-4890-90F7-02419B4F2B96}" destId="{E5EE5847-7F59-4782-AE9F-3810502DF4B8}" srcOrd="1" destOrd="0" presId="urn:microsoft.com/office/officeart/2005/8/layout/radial1"/>
    <dgm:cxn modelId="{A9BDB797-34B5-4583-A3A9-4B94FD8E8B7B}" type="presOf" srcId="{3148BBF5-C078-41DD-9968-D3DBED3D5CAB}" destId="{2A6A232D-7689-4389-B5B7-D82DD11222A6}" srcOrd="0" destOrd="0" presId="urn:microsoft.com/office/officeart/2005/8/layout/radial1"/>
    <dgm:cxn modelId="{2B94DA38-E0F3-431C-B78C-690A1A7D9C5C}" type="presOf" srcId="{210EFCA4-00F9-4410-89FB-DE119A8CA59C}" destId="{CFA7FE6F-2046-4942-A259-57531734A926}" srcOrd="0" destOrd="0" presId="urn:microsoft.com/office/officeart/2005/8/layout/radial1"/>
    <dgm:cxn modelId="{FBC8F617-EE7C-4806-9206-E60F09C61B34}" type="presOf" srcId="{ADF04A73-E0C1-4B40-95F5-A86303200BDF}" destId="{C52CAED7-681A-42B6-8E9C-00C1B33DA1E0}" srcOrd="0" destOrd="0" presId="urn:microsoft.com/office/officeart/2005/8/layout/radial1"/>
    <dgm:cxn modelId="{8B25B44F-321B-46F8-8EBD-B86EF9217B78}" type="presOf" srcId="{3148BBF5-C078-41DD-9968-D3DBED3D5CAB}" destId="{E0618F81-F84C-4350-95BE-F556A4688B85}" srcOrd="1" destOrd="0" presId="urn:microsoft.com/office/officeart/2005/8/layout/radial1"/>
    <dgm:cxn modelId="{6BEF9DB4-7072-43FD-86BC-4E9052305F03}" type="presOf" srcId="{74A223DD-59F3-468F-B216-FFD0E60AD2D2}" destId="{D5A85C27-4596-4DE4-A5D5-F47D9683B6FB}" srcOrd="1" destOrd="0" presId="urn:microsoft.com/office/officeart/2005/8/layout/radial1"/>
    <dgm:cxn modelId="{E5D38646-92E1-4A30-BE6C-47D4E27115EB}" type="presOf" srcId="{74A223DD-59F3-468F-B216-FFD0E60AD2D2}" destId="{015D0235-09DC-4169-8FAD-82E281B021AE}" srcOrd="0" destOrd="0" presId="urn:microsoft.com/office/officeart/2005/8/layout/radial1"/>
    <dgm:cxn modelId="{5459547F-2769-4C8E-A359-2353CD53B04D}" type="presOf" srcId="{F455A92A-1102-4A80-A35D-D042CC878342}" destId="{ABD93754-5C18-4EE2-BFE9-BAE97488EA9B}" srcOrd="0" destOrd="0" presId="urn:microsoft.com/office/officeart/2005/8/layout/radial1"/>
    <dgm:cxn modelId="{D9B8A94B-D0F2-4DEC-9FF0-14740B0AC7C0}" type="presOf" srcId="{EC350712-5F3B-4890-90F7-02419B4F2B96}" destId="{CE3F69FA-772B-4F92-A97A-E0C69E748891}" srcOrd="0" destOrd="0" presId="urn:microsoft.com/office/officeart/2005/8/layout/radial1"/>
    <dgm:cxn modelId="{151FF270-564F-4F88-9BB2-D18C36033772}" type="presOf" srcId="{1337EE65-15E6-46A2-8B68-3E8EFEB2598A}" destId="{E17C249F-95B4-4264-87BA-7FEA6D65D2F1}" srcOrd="0" destOrd="0" presId="urn:microsoft.com/office/officeart/2005/8/layout/radial1"/>
    <dgm:cxn modelId="{63D0FE1E-E0B8-4B98-BB94-4319B25B1111}" srcId="{3191F71B-1AE8-4F52-8178-7C7EEF826281}" destId="{1337EE65-15E6-46A2-8B68-3E8EFEB2598A}" srcOrd="0" destOrd="0" parTransId="{3148BBF5-C078-41DD-9968-D3DBED3D5CAB}" sibTransId="{E8F3422B-C0AD-4B63-88E6-DF231166757F}"/>
    <dgm:cxn modelId="{9985717C-D4F0-4EDF-A02C-F86F5779BF12}" srcId="{3191F71B-1AE8-4F52-8178-7C7EEF826281}" destId="{ADF04A73-E0C1-4B40-95F5-A86303200BDF}" srcOrd="1" destOrd="0" parTransId="{EC350712-5F3B-4890-90F7-02419B4F2B96}" sibTransId="{96022770-5BC1-4DC4-B883-F4ABDCEBCCC2}"/>
    <dgm:cxn modelId="{80ECDB47-143F-454C-BEF3-3BF128A4B091}" srcId="{3191F71B-1AE8-4F52-8178-7C7EEF826281}" destId="{2F8F6C82-4C90-4DF4-A6D2-AA1FAAA8709F}" srcOrd="3" destOrd="0" parTransId="{1362FE0F-B939-4156-B221-9BC2763936E3}" sibTransId="{2EC2D513-DA9C-4C7F-ABB6-40E7D0ABF73B}"/>
    <dgm:cxn modelId="{1019118D-7687-420A-B231-2BBBA4285F1F}" srcId="{3191F71B-1AE8-4F52-8178-7C7EEF826281}" destId="{210EFCA4-00F9-4410-89FB-DE119A8CA59C}" srcOrd="2" destOrd="0" parTransId="{74A223DD-59F3-468F-B216-FFD0E60AD2D2}" sibTransId="{4C90CD54-42DE-4000-9643-0F721FF1167C}"/>
    <dgm:cxn modelId="{B22FA60B-730F-4D89-884C-BBDA9A5FD780}" type="presOf" srcId="{3191F71B-1AE8-4F52-8178-7C7EEF826281}" destId="{09E84DAC-AB87-4DF8-B849-C0B4B41185B8}" srcOrd="0" destOrd="0" presId="urn:microsoft.com/office/officeart/2005/8/layout/radial1"/>
    <dgm:cxn modelId="{135109ED-5FFB-4178-9D7F-D6944115A950}" type="presOf" srcId="{1362FE0F-B939-4156-B221-9BC2763936E3}" destId="{3136538B-B208-4A76-8265-12DF22B33F73}" srcOrd="1" destOrd="0" presId="urn:microsoft.com/office/officeart/2005/8/layout/radial1"/>
    <dgm:cxn modelId="{E28D41E5-5AA5-41A2-8DE1-1CCFC302718A}" type="presParOf" srcId="{ABD93754-5C18-4EE2-BFE9-BAE97488EA9B}" destId="{09E84DAC-AB87-4DF8-B849-C0B4B41185B8}" srcOrd="0" destOrd="0" presId="urn:microsoft.com/office/officeart/2005/8/layout/radial1"/>
    <dgm:cxn modelId="{74171E45-2C82-4DEA-B5E2-61FA91CAA71E}" type="presParOf" srcId="{ABD93754-5C18-4EE2-BFE9-BAE97488EA9B}" destId="{2A6A232D-7689-4389-B5B7-D82DD11222A6}" srcOrd="1" destOrd="0" presId="urn:microsoft.com/office/officeart/2005/8/layout/radial1"/>
    <dgm:cxn modelId="{F616EF44-CD12-4C97-8FD1-EF518BC6C9C9}" type="presParOf" srcId="{2A6A232D-7689-4389-B5B7-D82DD11222A6}" destId="{E0618F81-F84C-4350-95BE-F556A4688B85}" srcOrd="0" destOrd="0" presId="urn:microsoft.com/office/officeart/2005/8/layout/radial1"/>
    <dgm:cxn modelId="{B3907CF9-75F7-42EF-A022-93C069E21F60}" type="presParOf" srcId="{ABD93754-5C18-4EE2-BFE9-BAE97488EA9B}" destId="{E17C249F-95B4-4264-87BA-7FEA6D65D2F1}" srcOrd="2" destOrd="0" presId="urn:microsoft.com/office/officeart/2005/8/layout/radial1"/>
    <dgm:cxn modelId="{61623A87-B6CA-476F-A64F-8A14A6933EDD}" type="presParOf" srcId="{ABD93754-5C18-4EE2-BFE9-BAE97488EA9B}" destId="{CE3F69FA-772B-4F92-A97A-E0C69E748891}" srcOrd="3" destOrd="0" presId="urn:microsoft.com/office/officeart/2005/8/layout/radial1"/>
    <dgm:cxn modelId="{13737908-B90C-4930-B67C-57D20D835A5B}" type="presParOf" srcId="{CE3F69FA-772B-4F92-A97A-E0C69E748891}" destId="{E5EE5847-7F59-4782-AE9F-3810502DF4B8}" srcOrd="0" destOrd="0" presId="urn:microsoft.com/office/officeart/2005/8/layout/radial1"/>
    <dgm:cxn modelId="{2BE8F11C-4853-4CAE-B09E-D77339EB68E6}" type="presParOf" srcId="{ABD93754-5C18-4EE2-BFE9-BAE97488EA9B}" destId="{C52CAED7-681A-42B6-8E9C-00C1B33DA1E0}" srcOrd="4" destOrd="0" presId="urn:microsoft.com/office/officeart/2005/8/layout/radial1"/>
    <dgm:cxn modelId="{EF14F25D-5BAB-4F42-ACAC-F61B01387F03}" type="presParOf" srcId="{ABD93754-5C18-4EE2-BFE9-BAE97488EA9B}" destId="{015D0235-09DC-4169-8FAD-82E281B021AE}" srcOrd="5" destOrd="0" presId="urn:microsoft.com/office/officeart/2005/8/layout/radial1"/>
    <dgm:cxn modelId="{D027B04E-8D4F-4444-91CC-1D8DA4F4BEDA}" type="presParOf" srcId="{015D0235-09DC-4169-8FAD-82E281B021AE}" destId="{D5A85C27-4596-4DE4-A5D5-F47D9683B6FB}" srcOrd="0" destOrd="0" presId="urn:microsoft.com/office/officeart/2005/8/layout/radial1"/>
    <dgm:cxn modelId="{C0617ED5-61B8-408F-B311-0C9C9FC03E7D}" type="presParOf" srcId="{ABD93754-5C18-4EE2-BFE9-BAE97488EA9B}" destId="{CFA7FE6F-2046-4942-A259-57531734A926}" srcOrd="6" destOrd="0" presId="urn:microsoft.com/office/officeart/2005/8/layout/radial1"/>
    <dgm:cxn modelId="{53E578D4-2633-4CF7-8F6F-9E3A4F8686A9}" type="presParOf" srcId="{ABD93754-5C18-4EE2-BFE9-BAE97488EA9B}" destId="{03C100CC-07F7-44D1-8243-EF2D61C4A68F}" srcOrd="7" destOrd="0" presId="urn:microsoft.com/office/officeart/2005/8/layout/radial1"/>
    <dgm:cxn modelId="{0DB92386-7EEB-489E-B7FF-E4BFE07CCA5F}" type="presParOf" srcId="{03C100CC-07F7-44D1-8243-EF2D61C4A68F}" destId="{3136538B-B208-4A76-8265-12DF22B33F73}" srcOrd="0" destOrd="0" presId="urn:microsoft.com/office/officeart/2005/8/layout/radial1"/>
    <dgm:cxn modelId="{B642A3C1-3781-4549-80DE-D6724DCC896A}" type="presParOf" srcId="{ABD93754-5C18-4EE2-BFE9-BAE97488EA9B}" destId="{D8DCCA53-2237-47E5-B6E0-F494259DB2C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96C1D6-B715-4F4D-8259-99A50EAB764E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E8684-9EA9-4EF0-B224-117EB9327305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মুনাফা জাতীয় ব্যয়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692C70D2-353A-4627-869C-A35B3A990A2D}" type="parTrans" cxnId="{D41EFBBA-9EF9-44AF-8F85-A8B77535628B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C633F8C-B0BA-4D4A-A837-3EB57A3A460D}" type="sibTrans" cxnId="{D41EFBBA-9EF9-44AF-8F85-A8B77535628B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6BA9ED4A-8E46-4EE5-B5CC-79ED30EE9278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বেতন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C7FD6A68-ABA2-4CB4-BF7F-732835F81911}" type="parTrans" cxnId="{5575FB40-EA11-40B8-BD79-DEC2DE38D408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1EC1FC8C-7D70-4EE7-8E84-66A42E6A1AD7}" type="sibTrans" cxnId="{5575FB40-EA11-40B8-BD79-DEC2DE38D408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5CCA239-5A34-4E74-BE68-318422173D15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পণ্য ক্রয়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6A1CF6EF-6171-4C8C-97CD-73E91A269FA3}" type="parTrans" cxnId="{8F9A7479-FC43-44EF-9957-30FD0DAF6E89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F1221751-287A-4F62-979C-12FF68A354E9}" type="sibTrans" cxnId="{8F9A7479-FC43-44EF-9957-30FD0DAF6E89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3FE9BE95-D883-4BBA-89C8-D787D97629C0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মনিহারি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B317F01E-E42F-431B-AAC3-58582D530CAB}" type="parTrans" cxnId="{98086190-FEC1-408C-8997-21F0AC3ADFB9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6E74A89-BA38-4174-B004-136B80D1FB8C}" type="sibTrans" cxnId="{98086190-FEC1-408C-8997-21F0AC3ADFB9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8EC9429B-C899-4893-A5A0-FEA22DA12502}">
      <dgm:prSet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ভাড়া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CD10290E-E799-480D-8B58-CD379761847B}" type="parTrans" cxnId="{235E79D3-EFB1-42FB-AA89-71C8D84D13E4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0AD56E6C-674B-4587-9D72-45ED3A000DF7}" type="sibTrans" cxnId="{235E79D3-EFB1-42FB-AA89-71C8D84D13E4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712ABE76-11D4-4EEB-976E-EFABB3D22032}">
      <dgm:prSet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বিজ্ঞাপন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FB487A86-FCE0-4530-9466-B56ECB7DB1FD}" type="parTrans" cxnId="{07898472-5B6F-462C-8C17-38F437AC5E64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540A2D6D-82F6-4BEC-BCCB-9C2D255D439B}" type="sibTrans" cxnId="{07898472-5B6F-462C-8C17-38F437AC5E64}">
      <dgm:prSet/>
      <dgm:spPr/>
      <dgm:t>
        <a:bodyPr/>
        <a:lstStyle/>
        <a:p>
          <a:endParaRPr lang="en-US">
            <a:latin typeface="NikoshBAN" pitchFamily="2" charset="0"/>
            <a:cs typeface="NikoshBAN" pitchFamily="2" charset="0"/>
          </a:endParaRPr>
        </a:p>
      </dgm:t>
    </dgm:pt>
    <dgm:pt modelId="{FBDA1CF1-2A38-4A7B-B85E-7FE9F98C10DB}" type="pres">
      <dgm:prSet presAssocID="{BB96C1D6-B715-4F4D-8259-99A50EAB764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20AE5A-747C-4CF9-AD8A-EEF3A286A216}" type="pres">
      <dgm:prSet presAssocID="{8ACE8684-9EA9-4EF0-B224-117EB9327305}" presName="singleCycle" presStyleCnt="0"/>
      <dgm:spPr/>
    </dgm:pt>
    <dgm:pt modelId="{0070B144-8608-4B4B-9412-9C4C66532076}" type="pres">
      <dgm:prSet presAssocID="{8ACE8684-9EA9-4EF0-B224-117EB9327305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924719A-6501-4ADF-8CF6-1ED1362F5790}" type="pres">
      <dgm:prSet presAssocID="{C7FD6A68-ABA2-4CB4-BF7F-732835F81911}" presName="Name56" presStyleLbl="parChTrans1D2" presStyleIdx="0" presStyleCnt="5"/>
      <dgm:spPr/>
      <dgm:t>
        <a:bodyPr/>
        <a:lstStyle/>
        <a:p>
          <a:endParaRPr lang="en-US"/>
        </a:p>
      </dgm:t>
    </dgm:pt>
    <dgm:pt modelId="{6A719CCC-0EDA-4415-9B44-312D1F79A1B4}" type="pres">
      <dgm:prSet presAssocID="{6BA9ED4A-8E46-4EE5-B5CC-79ED30EE9278}" presName="text0" presStyleLbl="node1" presStyleIdx="1" presStyleCnt="6" custScaleX="124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44827-4B63-48D2-9191-A19C433D2F46}" type="pres">
      <dgm:prSet presAssocID="{CD10290E-E799-480D-8B58-CD379761847B}" presName="Name56" presStyleLbl="parChTrans1D2" presStyleIdx="1" presStyleCnt="5"/>
      <dgm:spPr/>
      <dgm:t>
        <a:bodyPr/>
        <a:lstStyle/>
        <a:p>
          <a:endParaRPr lang="en-US"/>
        </a:p>
      </dgm:t>
    </dgm:pt>
    <dgm:pt modelId="{48EFF24E-7247-43B8-A0D4-EDE7E2A6B338}" type="pres">
      <dgm:prSet presAssocID="{8EC9429B-C899-4893-A5A0-FEA22DA12502}" presName="text0" presStyleLbl="node1" presStyleIdx="2" presStyleCnt="6" custScaleX="126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2B4E9-6CD9-4AE4-AB25-1384A056F8BF}" type="pres">
      <dgm:prSet presAssocID="{FB487A86-FCE0-4530-9466-B56ECB7DB1FD}" presName="Name56" presStyleLbl="parChTrans1D2" presStyleIdx="2" presStyleCnt="5"/>
      <dgm:spPr/>
      <dgm:t>
        <a:bodyPr/>
        <a:lstStyle/>
        <a:p>
          <a:endParaRPr lang="en-US"/>
        </a:p>
      </dgm:t>
    </dgm:pt>
    <dgm:pt modelId="{518E1B7E-8504-45F7-BBB5-32C62A13D8AB}" type="pres">
      <dgm:prSet presAssocID="{712ABE76-11D4-4EEB-976E-EFABB3D22032}" presName="text0" presStyleLbl="node1" presStyleIdx="3" presStyleCnt="6" custScaleX="1308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FD3A2-2FD6-43E3-8FCE-06F8B0E67BB0}" type="pres">
      <dgm:prSet presAssocID="{6A1CF6EF-6171-4C8C-97CD-73E91A269FA3}" presName="Name56" presStyleLbl="parChTrans1D2" presStyleIdx="3" presStyleCnt="5"/>
      <dgm:spPr/>
      <dgm:t>
        <a:bodyPr/>
        <a:lstStyle/>
        <a:p>
          <a:endParaRPr lang="en-US"/>
        </a:p>
      </dgm:t>
    </dgm:pt>
    <dgm:pt modelId="{8A8B2377-0C90-4B5D-9073-3149DA3F6917}" type="pres">
      <dgm:prSet presAssocID="{55CCA239-5A34-4E74-BE68-318422173D15}" presName="text0" presStyleLbl="node1" presStyleIdx="4" presStyleCnt="6" custScaleX="131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49F83-F06C-4024-8929-B6DE480BC323}" type="pres">
      <dgm:prSet presAssocID="{B317F01E-E42F-431B-AAC3-58582D530CAB}" presName="Name56" presStyleLbl="parChTrans1D2" presStyleIdx="4" presStyleCnt="5"/>
      <dgm:spPr/>
      <dgm:t>
        <a:bodyPr/>
        <a:lstStyle/>
        <a:p>
          <a:endParaRPr lang="en-US"/>
        </a:p>
      </dgm:t>
    </dgm:pt>
    <dgm:pt modelId="{7A591763-5F99-40F7-BB49-5EC526597F6D}" type="pres">
      <dgm:prSet presAssocID="{3FE9BE95-D883-4BBA-89C8-D787D97629C0}" presName="text0" presStyleLbl="node1" presStyleIdx="5" presStyleCnt="6" custScaleX="128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086190-FEC1-408C-8997-21F0AC3ADFB9}" srcId="{8ACE8684-9EA9-4EF0-B224-117EB9327305}" destId="{3FE9BE95-D883-4BBA-89C8-D787D97629C0}" srcOrd="4" destOrd="0" parTransId="{B317F01E-E42F-431B-AAC3-58582D530CAB}" sibTransId="{56E74A89-BA38-4174-B004-136B80D1FB8C}"/>
    <dgm:cxn modelId="{12593DF9-EEBF-4514-B515-337C214AAA6B}" type="presOf" srcId="{712ABE76-11D4-4EEB-976E-EFABB3D22032}" destId="{518E1B7E-8504-45F7-BBB5-32C62A13D8AB}" srcOrd="0" destOrd="0" presId="urn:microsoft.com/office/officeart/2008/layout/RadialCluster"/>
    <dgm:cxn modelId="{0E8DC35B-CBD7-4356-B5FE-F7D18E239AEC}" type="presOf" srcId="{8EC9429B-C899-4893-A5A0-FEA22DA12502}" destId="{48EFF24E-7247-43B8-A0D4-EDE7E2A6B338}" srcOrd="0" destOrd="0" presId="urn:microsoft.com/office/officeart/2008/layout/RadialCluster"/>
    <dgm:cxn modelId="{81B183FD-770D-41D8-8401-49ACEBB190A9}" type="presOf" srcId="{8ACE8684-9EA9-4EF0-B224-117EB9327305}" destId="{0070B144-8608-4B4B-9412-9C4C66532076}" srcOrd="0" destOrd="0" presId="urn:microsoft.com/office/officeart/2008/layout/RadialCluster"/>
    <dgm:cxn modelId="{5575FB40-EA11-40B8-BD79-DEC2DE38D408}" srcId="{8ACE8684-9EA9-4EF0-B224-117EB9327305}" destId="{6BA9ED4A-8E46-4EE5-B5CC-79ED30EE9278}" srcOrd="0" destOrd="0" parTransId="{C7FD6A68-ABA2-4CB4-BF7F-732835F81911}" sibTransId="{1EC1FC8C-7D70-4EE7-8E84-66A42E6A1AD7}"/>
    <dgm:cxn modelId="{0AD2F379-9673-4008-9CA8-A9838FA11100}" type="presOf" srcId="{BB96C1D6-B715-4F4D-8259-99A50EAB764E}" destId="{FBDA1CF1-2A38-4A7B-B85E-7FE9F98C10DB}" srcOrd="0" destOrd="0" presId="urn:microsoft.com/office/officeart/2008/layout/RadialCluster"/>
    <dgm:cxn modelId="{32030320-CF28-4CC5-A196-7C6FE11D94A9}" type="presOf" srcId="{C7FD6A68-ABA2-4CB4-BF7F-732835F81911}" destId="{9924719A-6501-4ADF-8CF6-1ED1362F5790}" srcOrd="0" destOrd="0" presId="urn:microsoft.com/office/officeart/2008/layout/RadialCluster"/>
    <dgm:cxn modelId="{26D5AC7E-E713-4998-AC6E-135BAA02940A}" type="presOf" srcId="{6BA9ED4A-8E46-4EE5-B5CC-79ED30EE9278}" destId="{6A719CCC-0EDA-4415-9B44-312D1F79A1B4}" srcOrd="0" destOrd="0" presId="urn:microsoft.com/office/officeart/2008/layout/RadialCluster"/>
    <dgm:cxn modelId="{874326F7-38CD-489F-BF9D-14C1B8328C70}" type="presOf" srcId="{FB487A86-FCE0-4530-9466-B56ECB7DB1FD}" destId="{8752B4E9-6CD9-4AE4-AB25-1384A056F8BF}" srcOrd="0" destOrd="0" presId="urn:microsoft.com/office/officeart/2008/layout/RadialCluster"/>
    <dgm:cxn modelId="{A00FCFCB-B835-4983-9DE5-A9A6F53840FC}" type="presOf" srcId="{CD10290E-E799-480D-8B58-CD379761847B}" destId="{1AA44827-4B63-48D2-9191-A19C433D2F46}" srcOrd="0" destOrd="0" presId="urn:microsoft.com/office/officeart/2008/layout/RadialCluster"/>
    <dgm:cxn modelId="{EC536494-569A-444A-BF1B-DB733BA73302}" type="presOf" srcId="{3FE9BE95-D883-4BBA-89C8-D787D97629C0}" destId="{7A591763-5F99-40F7-BB49-5EC526597F6D}" srcOrd="0" destOrd="0" presId="urn:microsoft.com/office/officeart/2008/layout/RadialCluster"/>
    <dgm:cxn modelId="{42078AD1-1D23-4B08-8A5D-8405CFA0ECA6}" type="presOf" srcId="{55CCA239-5A34-4E74-BE68-318422173D15}" destId="{8A8B2377-0C90-4B5D-9073-3149DA3F6917}" srcOrd="0" destOrd="0" presId="urn:microsoft.com/office/officeart/2008/layout/RadialCluster"/>
    <dgm:cxn modelId="{235E79D3-EFB1-42FB-AA89-71C8D84D13E4}" srcId="{8ACE8684-9EA9-4EF0-B224-117EB9327305}" destId="{8EC9429B-C899-4893-A5A0-FEA22DA12502}" srcOrd="1" destOrd="0" parTransId="{CD10290E-E799-480D-8B58-CD379761847B}" sibTransId="{0AD56E6C-674B-4587-9D72-45ED3A000DF7}"/>
    <dgm:cxn modelId="{D41EFBBA-9EF9-44AF-8F85-A8B77535628B}" srcId="{BB96C1D6-B715-4F4D-8259-99A50EAB764E}" destId="{8ACE8684-9EA9-4EF0-B224-117EB9327305}" srcOrd="0" destOrd="0" parTransId="{692C70D2-353A-4627-869C-A35B3A990A2D}" sibTransId="{5C633F8C-B0BA-4D4A-A837-3EB57A3A460D}"/>
    <dgm:cxn modelId="{8F9A7479-FC43-44EF-9957-30FD0DAF6E89}" srcId="{8ACE8684-9EA9-4EF0-B224-117EB9327305}" destId="{55CCA239-5A34-4E74-BE68-318422173D15}" srcOrd="3" destOrd="0" parTransId="{6A1CF6EF-6171-4C8C-97CD-73E91A269FA3}" sibTransId="{F1221751-287A-4F62-979C-12FF68A354E9}"/>
    <dgm:cxn modelId="{44F32BCD-3B63-4485-91B2-EB81FFA6358A}" type="presOf" srcId="{B317F01E-E42F-431B-AAC3-58582D530CAB}" destId="{64F49F83-F06C-4024-8929-B6DE480BC323}" srcOrd="0" destOrd="0" presId="urn:microsoft.com/office/officeart/2008/layout/RadialCluster"/>
    <dgm:cxn modelId="{07898472-5B6F-462C-8C17-38F437AC5E64}" srcId="{8ACE8684-9EA9-4EF0-B224-117EB9327305}" destId="{712ABE76-11D4-4EEB-976E-EFABB3D22032}" srcOrd="2" destOrd="0" parTransId="{FB487A86-FCE0-4530-9466-B56ECB7DB1FD}" sibTransId="{540A2D6D-82F6-4BEC-BCCB-9C2D255D439B}"/>
    <dgm:cxn modelId="{5734B740-3902-4288-B0F2-857D51596A46}" type="presOf" srcId="{6A1CF6EF-6171-4C8C-97CD-73E91A269FA3}" destId="{1A9FD3A2-2FD6-43E3-8FCE-06F8B0E67BB0}" srcOrd="0" destOrd="0" presId="urn:microsoft.com/office/officeart/2008/layout/RadialCluster"/>
    <dgm:cxn modelId="{D6C026F1-911E-410D-8199-CF6B04F81297}" type="presParOf" srcId="{FBDA1CF1-2A38-4A7B-B85E-7FE9F98C10DB}" destId="{9720AE5A-747C-4CF9-AD8A-EEF3A286A216}" srcOrd="0" destOrd="0" presId="urn:microsoft.com/office/officeart/2008/layout/RadialCluster"/>
    <dgm:cxn modelId="{4525C517-EF5F-4CB2-87F1-42929CB328ED}" type="presParOf" srcId="{9720AE5A-747C-4CF9-AD8A-EEF3A286A216}" destId="{0070B144-8608-4B4B-9412-9C4C66532076}" srcOrd="0" destOrd="0" presId="urn:microsoft.com/office/officeart/2008/layout/RadialCluster"/>
    <dgm:cxn modelId="{AFF26AA5-77C6-4DB3-8560-A6AE9F68EAF1}" type="presParOf" srcId="{9720AE5A-747C-4CF9-AD8A-EEF3A286A216}" destId="{9924719A-6501-4ADF-8CF6-1ED1362F5790}" srcOrd="1" destOrd="0" presId="urn:microsoft.com/office/officeart/2008/layout/RadialCluster"/>
    <dgm:cxn modelId="{3D4BFFB0-DA5F-4957-A5B5-4E86A13FE1D2}" type="presParOf" srcId="{9720AE5A-747C-4CF9-AD8A-EEF3A286A216}" destId="{6A719CCC-0EDA-4415-9B44-312D1F79A1B4}" srcOrd="2" destOrd="0" presId="urn:microsoft.com/office/officeart/2008/layout/RadialCluster"/>
    <dgm:cxn modelId="{66D6E348-AE89-4D94-87C1-62B799455CF3}" type="presParOf" srcId="{9720AE5A-747C-4CF9-AD8A-EEF3A286A216}" destId="{1AA44827-4B63-48D2-9191-A19C433D2F46}" srcOrd="3" destOrd="0" presId="urn:microsoft.com/office/officeart/2008/layout/RadialCluster"/>
    <dgm:cxn modelId="{4ECB701F-CEFF-4237-8783-0B07094F120E}" type="presParOf" srcId="{9720AE5A-747C-4CF9-AD8A-EEF3A286A216}" destId="{48EFF24E-7247-43B8-A0D4-EDE7E2A6B338}" srcOrd="4" destOrd="0" presId="urn:microsoft.com/office/officeart/2008/layout/RadialCluster"/>
    <dgm:cxn modelId="{F5AC7F42-5E05-4022-BAD7-2E14EAFEB373}" type="presParOf" srcId="{9720AE5A-747C-4CF9-AD8A-EEF3A286A216}" destId="{8752B4E9-6CD9-4AE4-AB25-1384A056F8BF}" srcOrd="5" destOrd="0" presId="urn:microsoft.com/office/officeart/2008/layout/RadialCluster"/>
    <dgm:cxn modelId="{4A15DBB1-D78B-425E-AF07-2BFA09BFB6A7}" type="presParOf" srcId="{9720AE5A-747C-4CF9-AD8A-EEF3A286A216}" destId="{518E1B7E-8504-45F7-BBB5-32C62A13D8AB}" srcOrd="6" destOrd="0" presId="urn:microsoft.com/office/officeart/2008/layout/RadialCluster"/>
    <dgm:cxn modelId="{D7D4470E-2DCB-4150-BB82-66AFE56247C2}" type="presParOf" srcId="{9720AE5A-747C-4CF9-AD8A-EEF3A286A216}" destId="{1A9FD3A2-2FD6-43E3-8FCE-06F8B0E67BB0}" srcOrd="7" destOrd="0" presId="urn:microsoft.com/office/officeart/2008/layout/RadialCluster"/>
    <dgm:cxn modelId="{63806C17-C0A1-42C2-88D1-613F32BED9DD}" type="presParOf" srcId="{9720AE5A-747C-4CF9-AD8A-EEF3A286A216}" destId="{8A8B2377-0C90-4B5D-9073-3149DA3F6917}" srcOrd="8" destOrd="0" presId="urn:microsoft.com/office/officeart/2008/layout/RadialCluster"/>
    <dgm:cxn modelId="{4ECBFB5E-7E3C-4891-94BA-E9B13DD699EC}" type="presParOf" srcId="{9720AE5A-747C-4CF9-AD8A-EEF3A286A216}" destId="{64F49F83-F06C-4024-8929-B6DE480BC323}" srcOrd="9" destOrd="0" presId="urn:microsoft.com/office/officeart/2008/layout/RadialCluster"/>
    <dgm:cxn modelId="{0FB8026E-1D90-4AAF-8F37-17476301C630}" type="presParOf" srcId="{9720AE5A-747C-4CF9-AD8A-EEF3A286A216}" destId="{7A591763-5F99-40F7-BB49-5EC526597F6D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282777-9E9A-436A-9B7C-2896E78A5DC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AD452F-4908-4334-8EFA-A7C6F7DA1E7D}">
      <dgm:prSet phldrT="[Text]" custT="1"/>
      <dgm:spPr/>
      <dgm:t>
        <a:bodyPr/>
        <a:lstStyle/>
        <a:p>
          <a:r>
            <a:rPr lang="bn-BD" sz="3600" dirty="0" smtClean="0">
              <a:latin typeface="NikoshBAN" pitchFamily="2" charset="0"/>
              <a:cs typeface="NikoshBAN" pitchFamily="2" charset="0"/>
            </a:rPr>
            <a:t>লেনদেন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7D34A891-4073-4109-81A7-5399F74541AF}" type="parTrans" cxnId="{8372332A-503E-4BC9-8D3C-41E5F1A1B575}">
      <dgm:prSet/>
      <dgm:spPr/>
      <dgm:t>
        <a:bodyPr/>
        <a:lstStyle/>
        <a:p>
          <a:endParaRPr lang="en-US"/>
        </a:p>
      </dgm:t>
    </dgm:pt>
    <dgm:pt modelId="{AD92231D-1F8C-4B8D-86DA-F3775C1CF558}" type="sibTrans" cxnId="{8372332A-503E-4BC9-8D3C-41E5F1A1B575}">
      <dgm:prSet/>
      <dgm:spPr/>
      <dgm:t>
        <a:bodyPr/>
        <a:lstStyle/>
        <a:p>
          <a:endParaRPr lang="en-US"/>
        </a:p>
      </dgm:t>
    </dgm:pt>
    <dgm:pt modelId="{CCAEE3A1-3983-4287-9801-8981AF23DFC0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5B30BB62-CB77-410E-BB43-45C3B16F9809}" type="parTrans" cxnId="{69A2F92A-6FAC-45D6-9D4C-B17A4BF5CD52}">
      <dgm:prSet/>
      <dgm:spPr/>
      <dgm:t>
        <a:bodyPr/>
        <a:lstStyle/>
        <a:p>
          <a:endParaRPr lang="en-US"/>
        </a:p>
      </dgm:t>
    </dgm:pt>
    <dgm:pt modelId="{5E43682A-1E2B-4044-9346-EE2241F7AE7F}" type="sibTrans" cxnId="{69A2F92A-6FAC-45D6-9D4C-B17A4BF5CD52}">
      <dgm:prSet/>
      <dgm:spPr/>
      <dgm:t>
        <a:bodyPr/>
        <a:lstStyle/>
        <a:p>
          <a:endParaRPr lang="en-US"/>
        </a:p>
      </dgm:t>
    </dgm:pt>
    <dgm:pt modelId="{0630BCC3-BF02-45F3-97EA-ABBC6D4592E9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40E8AF3A-931F-4E59-9FD2-412D15D9B3DF}" type="parTrans" cxnId="{6877D166-6E22-409B-9307-0AE318A88AB9}">
      <dgm:prSet/>
      <dgm:spPr/>
      <dgm:t>
        <a:bodyPr/>
        <a:lstStyle/>
        <a:p>
          <a:endParaRPr lang="en-US"/>
        </a:p>
      </dgm:t>
    </dgm:pt>
    <dgm:pt modelId="{1B07577F-9ACD-41B8-BA60-1CE489C75D55}" type="sibTrans" cxnId="{6877D166-6E22-409B-9307-0AE318A88AB9}">
      <dgm:prSet/>
      <dgm:spPr/>
      <dgm:t>
        <a:bodyPr/>
        <a:lstStyle/>
        <a:p>
          <a:endParaRPr lang="en-US"/>
        </a:p>
      </dgm:t>
    </dgm:pt>
    <dgm:pt modelId="{E0107776-84D2-417D-A4E9-63BFEC2A2D84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5F6B9F6A-F47D-4BE2-8267-C38D7D293757}" type="parTrans" cxnId="{8253F9FB-D0F4-4D04-9C59-6A05EC2D79BE}">
      <dgm:prSet/>
      <dgm:spPr/>
      <dgm:t>
        <a:bodyPr/>
        <a:lstStyle/>
        <a:p>
          <a:endParaRPr lang="en-US"/>
        </a:p>
      </dgm:t>
    </dgm:pt>
    <dgm:pt modelId="{220790A4-5DC4-4552-8F11-9A049B96D5D2}" type="sibTrans" cxnId="{8253F9FB-D0F4-4D04-9C59-6A05EC2D79BE}">
      <dgm:prSet/>
      <dgm:spPr/>
      <dgm:t>
        <a:bodyPr/>
        <a:lstStyle/>
        <a:p>
          <a:endParaRPr lang="en-US"/>
        </a:p>
      </dgm:t>
    </dgm:pt>
    <dgm:pt modelId="{5802B71A-37AA-4F7D-89BA-80FE137695F1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DF58FCCF-06EB-4385-80C3-A04C84FD1F04}" type="parTrans" cxnId="{FC250D74-4664-4D79-9F8E-07A5C19953C7}">
      <dgm:prSet/>
      <dgm:spPr/>
      <dgm:t>
        <a:bodyPr/>
        <a:lstStyle/>
        <a:p>
          <a:endParaRPr lang="en-US"/>
        </a:p>
      </dgm:t>
    </dgm:pt>
    <dgm:pt modelId="{A09E90D4-A828-4BD4-9EBA-5610948D9511}" type="sibTrans" cxnId="{FC250D74-4664-4D79-9F8E-07A5C19953C7}">
      <dgm:prSet/>
      <dgm:spPr/>
      <dgm:t>
        <a:bodyPr/>
        <a:lstStyle/>
        <a:p>
          <a:endParaRPr lang="en-US"/>
        </a:p>
      </dgm:t>
    </dgm:pt>
    <dgm:pt modelId="{2FF5286F-B957-45C3-B0D4-65422C624C58}">
      <dgm:prSet phldrT="[Text]"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A3DD738C-6BDC-4BC5-A9E2-ABEB15CD4F5D}" type="parTrans" cxnId="{91836375-B103-4995-B9C2-907DFFC229F9}">
      <dgm:prSet/>
      <dgm:spPr/>
      <dgm:t>
        <a:bodyPr/>
        <a:lstStyle/>
        <a:p>
          <a:endParaRPr lang="en-US"/>
        </a:p>
      </dgm:t>
    </dgm:pt>
    <dgm:pt modelId="{AC0DC5E4-2FC1-4EED-928C-1E742F3851C9}" type="sibTrans" cxnId="{91836375-B103-4995-B9C2-907DFFC229F9}">
      <dgm:prSet/>
      <dgm:spPr/>
      <dgm:t>
        <a:bodyPr/>
        <a:lstStyle/>
        <a:p>
          <a:endParaRPr lang="en-US"/>
        </a:p>
      </dgm:t>
    </dgm:pt>
    <dgm:pt modelId="{21F0C056-15A6-4EE0-B8B7-0E9837198811}">
      <dgm:prSet custT="1"/>
      <dgm:spPr/>
      <dgm:t>
        <a:bodyPr/>
        <a:lstStyle/>
        <a:p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81BECF53-6927-46D4-8C25-FA656AC7EC3D}" type="parTrans" cxnId="{B7FD0902-4CAF-4985-BB8F-532A0BB23FA2}">
      <dgm:prSet/>
      <dgm:spPr/>
      <dgm:t>
        <a:bodyPr/>
        <a:lstStyle/>
        <a:p>
          <a:endParaRPr lang="en-US"/>
        </a:p>
      </dgm:t>
    </dgm:pt>
    <dgm:pt modelId="{9C06810B-D0B8-44B8-87F0-850FB0512A37}" type="sibTrans" cxnId="{B7FD0902-4CAF-4985-BB8F-532A0BB23FA2}">
      <dgm:prSet/>
      <dgm:spPr/>
      <dgm:t>
        <a:bodyPr/>
        <a:lstStyle/>
        <a:p>
          <a:endParaRPr lang="en-US"/>
        </a:p>
      </dgm:t>
    </dgm:pt>
    <dgm:pt modelId="{9FCEB5EC-E2D3-4AA7-8FA1-BEBFF6C7F881}" type="pres">
      <dgm:prSet presAssocID="{49282777-9E9A-436A-9B7C-2896E78A5D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DF3992-2759-4418-850E-EC978358CF35}" type="pres">
      <dgm:prSet presAssocID="{39AD452F-4908-4334-8EFA-A7C6F7DA1E7D}" presName="hierRoot1" presStyleCnt="0"/>
      <dgm:spPr/>
    </dgm:pt>
    <dgm:pt modelId="{767A39DF-CBCB-4D7C-88B7-FFC295BD7FE8}" type="pres">
      <dgm:prSet presAssocID="{39AD452F-4908-4334-8EFA-A7C6F7DA1E7D}" presName="composite" presStyleCnt="0"/>
      <dgm:spPr/>
    </dgm:pt>
    <dgm:pt modelId="{FAA6F50D-C338-4B4F-8A5E-B5449F9B21E3}" type="pres">
      <dgm:prSet presAssocID="{39AD452F-4908-4334-8EFA-A7C6F7DA1E7D}" presName="background" presStyleLbl="node0" presStyleIdx="0" presStyleCnt="1"/>
      <dgm:spPr/>
    </dgm:pt>
    <dgm:pt modelId="{25B9549F-8DD3-429C-AC0C-1AFB01F636AE}" type="pres">
      <dgm:prSet presAssocID="{39AD452F-4908-4334-8EFA-A7C6F7DA1E7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84CCC8-81C2-41F9-9FE6-7A787ECFC9D1}" type="pres">
      <dgm:prSet presAssocID="{39AD452F-4908-4334-8EFA-A7C6F7DA1E7D}" presName="hierChild2" presStyleCnt="0"/>
      <dgm:spPr/>
    </dgm:pt>
    <dgm:pt modelId="{9869E886-EA7E-4DA7-BDC2-CFF52E006492}" type="pres">
      <dgm:prSet presAssocID="{5B30BB62-CB77-410E-BB43-45C3B16F98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7BA5015-8A63-4F2C-8344-05B7036DCDE3}" type="pres">
      <dgm:prSet presAssocID="{CCAEE3A1-3983-4287-9801-8981AF23DFC0}" presName="hierRoot2" presStyleCnt="0"/>
      <dgm:spPr/>
    </dgm:pt>
    <dgm:pt modelId="{F84B05B8-E461-425C-87D0-259DA841554A}" type="pres">
      <dgm:prSet presAssocID="{CCAEE3A1-3983-4287-9801-8981AF23DFC0}" presName="composite2" presStyleCnt="0"/>
      <dgm:spPr/>
    </dgm:pt>
    <dgm:pt modelId="{585EDC8B-A226-4C77-9AAF-A402D6C52D6C}" type="pres">
      <dgm:prSet presAssocID="{CCAEE3A1-3983-4287-9801-8981AF23DFC0}" presName="background2" presStyleLbl="node2" presStyleIdx="0" presStyleCnt="2"/>
      <dgm:spPr/>
    </dgm:pt>
    <dgm:pt modelId="{7B4CBA8D-FC39-4D2C-B4BD-D9101F4DB740}" type="pres">
      <dgm:prSet presAssocID="{CCAEE3A1-3983-4287-9801-8981AF23DFC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A833CA-20AB-489C-BE4D-634D19DC43C0}" type="pres">
      <dgm:prSet presAssocID="{CCAEE3A1-3983-4287-9801-8981AF23DFC0}" presName="hierChild3" presStyleCnt="0"/>
      <dgm:spPr/>
    </dgm:pt>
    <dgm:pt modelId="{8FEAE221-8A9F-4273-B3FF-DF3DA713DD03}" type="pres">
      <dgm:prSet presAssocID="{40E8AF3A-931F-4E59-9FD2-412D15D9B3DF}" presName="Name17" presStyleLbl="parChTrans1D3" presStyleIdx="0" presStyleCnt="4"/>
      <dgm:spPr/>
      <dgm:t>
        <a:bodyPr/>
        <a:lstStyle/>
        <a:p>
          <a:endParaRPr lang="en-US"/>
        </a:p>
      </dgm:t>
    </dgm:pt>
    <dgm:pt modelId="{763D8E5F-6A85-4A28-801D-C4BAC90C7649}" type="pres">
      <dgm:prSet presAssocID="{0630BCC3-BF02-45F3-97EA-ABBC6D4592E9}" presName="hierRoot3" presStyleCnt="0"/>
      <dgm:spPr/>
    </dgm:pt>
    <dgm:pt modelId="{386C4503-F34F-4574-87A7-8536B02B3704}" type="pres">
      <dgm:prSet presAssocID="{0630BCC3-BF02-45F3-97EA-ABBC6D4592E9}" presName="composite3" presStyleCnt="0"/>
      <dgm:spPr/>
    </dgm:pt>
    <dgm:pt modelId="{3B7A8012-1CCE-4FD0-969F-3E3674956564}" type="pres">
      <dgm:prSet presAssocID="{0630BCC3-BF02-45F3-97EA-ABBC6D4592E9}" presName="background3" presStyleLbl="node3" presStyleIdx="0" presStyleCnt="4"/>
      <dgm:spPr/>
    </dgm:pt>
    <dgm:pt modelId="{A078801C-9E1F-452F-A2C5-40D23714C312}" type="pres">
      <dgm:prSet presAssocID="{0630BCC3-BF02-45F3-97EA-ABBC6D4592E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4CC825-1FF1-4C88-B4D3-560B916999E9}" type="pres">
      <dgm:prSet presAssocID="{0630BCC3-BF02-45F3-97EA-ABBC6D4592E9}" presName="hierChild4" presStyleCnt="0"/>
      <dgm:spPr/>
    </dgm:pt>
    <dgm:pt modelId="{5F283ED1-4327-4FF2-91E5-08FE945412F9}" type="pres">
      <dgm:prSet presAssocID="{5F6B9F6A-F47D-4BE2-8267-C38D7D293757}" presName="Name17" presStyleLbl="parChTrans1D3" presStyleIdx="1" presStyleCnt="4"/>
      <dgm:spPr/>
      <dgm:t>
        <a:bodyPr/>
        <a:lstStyle/>
        <a:p>
          <a:endParaRPr lang="en-US"/>
        </a:p>
      </dgm:t>
    </dgm:pt>
    <dgm:pt modelId="{7FFB0FE9-C35C-44D9-922F-D881BE6E2B0F}" type="pres">
      <dgm:prSet presAssocID="{E0107776-84D2-417D-A4E9-63BFEC2A2D84}" presName="hierRoot3" presStyleCnt="0"/>
      <dgm:spPr/>
    </dgm:pt>
    <dgm:pt modelId="{372C6873-92D4-4FF9-A686-3873F7DF04CF}" type="pres">
      <dgm:prSet presAssocID="{E0107776-84D2-417D-A4E9-63BFEC2A2D84}" presName="composite3" presStyleCnt="0"/>
      <dgm:spPr/>
    </dgm:pt>
    <dgm:pt modelId="{E076611A-9C6D-48DA-80DE-D207D2497142}" type="pres">
      <dgm:prSet presAssocID="{E0107776-84D2-417D-A4E9-63BFEC2A2D84}" presName="background3" presStyleLbl="node3" presStyleIdx="1" presStyleCnt="4"/>
      <dgm:spPr/>
    </dgm:pt>
    <dgm:pt modelId="{33DD598D-6287-451A-A5AE-62E221113A6A}" type="pres">
      <dgm:prSet presAssocID="{E0107776-84D2-417D-A4E9-63BFEC2A2D84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C2D4BF-5220-4C7F-B7AD-971447519ED6}" type="pres">
      <dgm:prSet presAssocID="{E0107776-84D2-417D-A4E9-63BFEC2A2D84}" presName="hierChild4" presStyleCnt="0"/>
      <dgm:spPr/>
    </dgm:pt>
    <dgm:pt modelId="{324E3E77-8E85-47AC-BF7F-1B8CF1AF007B}" type="pres">
      <dgm:prSet presAssocID="{DF58FCCF-06EB-4385-80C3-A04C84FD1F04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A79597B-6DE7-446B-A3DB-D6CD906A27F9}" type="pres">
      <dgm:prSet presAssocID="{5802B71A-37AA-4F7D-89BA-80FE137695F1}" presName="hierRoot2" presStyleCnt="0"/>
      <dgm:spPr/>
    </dgm:pt>
    <dgm:pt modelId="{5099670C-4294-45DE-BB5B-A6B997DCF8BC}" type="pres">
      <dgm:prSet presAssocID="{5802B71A-37AA-4F7D-89BA-80FE137695F1}" presName="composite2" presStyleCnt="0"/>
      <dgm:spPr/>
    </dgm:pt>
    <dgm:pt modelId="{EB9541C6-CB3F-4BD6-91AC-0F189377273E}" type="pres">
      <dgm:prSet presAssocID="{5802B71A-37AA-4F7D-89BA-80FE137695F1}" presName="background2" presStyleLbl="node2" presStyleIdx="1" presStyleCnt="2"/>
      <dgm:spPr/>
    </dgm:pt>
    <dgm:pt modelId="{A5C82EEF-7D52-4B22-B87F-22021FA52583}" type="pres">
      <dgm:prSet presAssocID="{5802B71A-37AA-4F7D-89BA-80FE137695F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02D51-2494-472E-949D-96E004DD7ADA}" type="pres">
      <dgm:prSet presAssocID="{5802B71A-37AA-4F7D-89BA-80FE137695F1}" presName="hierChild3" presStyleCnt="0"/>
      <dgm:spPr/>
    </dgm:pt>
    <dgm:pt modelId="{65BF6FB8-BDF3-4783-A5B2-2736EACC55B2}" type="pres">
      <dgm:prSet presAssocID="{A3DD738C-6BDC-4BC5-A9E2-ABEB15CD4F5D}" presName="Name17" presStyleLbl="parChTrans1D3" presStyleIdx="2" presStyleCnt="4"/>
      <dgm:spPr/>
      <dgm:t>
        <a:bodyPr/>
        <a:lstStyle/>
        <a:p>
          <a:endParaRPr lang="en-US"/>
        </a:p>
      </dgm:t>
    </dgm:pt>
    <dgm:pt modelId="{0193C3E0-1E83-436A-987B-AD515EA4FB0A}" type="pres">
      <dgm:prSet presAssocID="{2FF5286F-B957-45C3-B0D4-65422C624C58}" presName="hierRoot3" presStyleCnt="0"/>
      <dgm:spPr/>
    </dgm:pt>
    <dgm:pt modelId="{72F87BB7-F373-4817-A2AA-4685AEEDED18}" type="pres">
      <dgm:prSet presAssocID="{2FF5286F-B957-45C3-B0D4-65422C624C58}" presName="composite3" presStyleCnt="0"/>
      <dgm:spPr/>
    </dgm:pt>
    <dgm:pt modelId="{FF56BD74-7F2B-4FD5-83D1-A935F48ECFDD}" type="pres">
      <dgm:prSet presAssocID="{2FF5286F-B957-45C3-B0D4-65422C624C58}" presName="background3" presStyleLbl="node3" presStyleIdx="2" presStyleCnt="4"/>
      <dgm:spPr/>
    </dgm:pt>
    <dgm:pt modelId="{95C97317-EA50-412A-B8B3-5D6D9BA19041}" type="pres">
      <dgm:prSet presAssocID="{2FF5286F-B957-45C3-B0D4-65422C624C5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4DEA3-2F49-4CA1-AAFC-D0D874030BCD}" type="pres">
      <dgm:prSet presAssocID="{2FF5286F-B957-45C3-B0D4-65422C624C58}" presName="hierChild4" presStyleCnt="0"/>
      <dgm:spPr/>
    </dgm:pt>
    <dgm:pt modelId="{6D788E22-267A-4171-871A-C76A6E2BBCF9}" type="pres">
      <dgm:prSet presAssocID="{81BECF53-6927-46D4-8C25-FA656AC7EC3D}" presName="Name17" presStyleLbl="parChTrans1D3" presStyleIdx="3" presStyleCnt="4"/>
      <dgm:spPr/>
      <dgm:t>
        <a:bodyPr/>
        <a:lstStyle/>
        <a:p>
          <a:endParaRPr lang="en-US"/>
        </a:p>
      </dgm:t>
    </dgm:pt>
    <dgm:pt modelId="{FCFA246E-0BB6-474E-B237-464BD01D08A6}" type="pres">
      <dgm:prSet presAssocID="{21F0C056-15A6-4EE0-B8B7-0E9837198811}" presName="hierRoot3" presStyleCnt="0"/>
      <dgm:spPr/>
    </dgm:pt>
    <dgm:pt modelId="{F21E42B3-1D54-4D8F-AA61-D5681D460F5E}" type="pres">
      <dgm:prSet presAssocID="{21F0C056-15A6-4EE0-B8B7-0E9837198811}" presName="composite3" presStyleCnt="0"/>
      <dgm:spPr/>
    </dgm:pt>
    <dgm:pt modelId="{7E8D5770-EE38-4179-9957-105A811D0FA7}" type="pres">
      <dgm:prSet presAssocID="{21F0C056-15A6-4EE0-B8B7-0E9837198811}" presName="background3" presStyleLbl="node3" presStyleIdx="3" presStyleCnt="4"/>
      <dgm:spPr/>
    </dgm:pt>
    <dgm:pt modelId="{A7D6C5E3-0E78-441B-B6AA-E2112A6621EA}" type="pres">
      <dgm:prSet presAssocID="{21F0C056-15A6-4EE0-B8B7-0E9837198811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76B87-0F57-4FE7-8E77-33362A4A51F4}" type="pres">
      <dgm:prSet presAssocID="{21F0C056-15A6-4EE0-B8B7-0E9837198811}" presName="hierChild4" presStyleCnt="0"/>
      <dgm:spPr/>
    </dgm:pt>
  </dgm:ptLst>
  <dgm:cxnLst>
    <dgm:cxn modelId="{FC250D74-4664-4D79-9F8E-07A5C19953C7}" srcId="{39AD452F-4908-4334-8EFA-A7C6F7DA1E7D}" destId="{5802B71A-37AA-4F7D-89BA-80FE137695F1}" srcOrd="1" destOrd="0" parTransId="{DF58FCCF-06EB-4385-80C3-A04C84FD1F04}" sibTransId="{A09E90D4-A828-4BD4-9EBA-5610948D9511}"/>
    <dgm:cxn modelId="{1F4ECCEF-1B8B-477B-963F-09A93B9700BA}" type="presOf" srcId="{21F0C056-15A6-4EE0-B8B7-0E9837198811}" destId="{A7D6C5E3-0E78-441B-B6AA-E2112A6621EA}" srcOrd="0" destOrd="0" presId="urn:microsoft.com/office/officeart/2005/8/layout/hierarchy1"/>
    <dgm:cxn modelId="{69A2F92A-6FAC-45D6-9D4C-B17A4BF5CD52}" srcId="{39AD452F-4908-4334-8EFA-A7C6F7DA1E7D}" destId="{CCAEE3A1-3983-4287-9801-8981AF23DFC0}" srcOrd="0" destOrd="0" parTransId="{5B30BB62-CB77-410E-BB43-45C3B16F9809}" sibTransId="{5E43682A-1E2B-4044-9346-EE2241F7AE7F}"/>
    <dgm:cxn modelId="{91836375-B103-4995-B9C2-907DFFC229F9}" srcId="{5802B71A-37AA-4F7D-89BA-80FE137695F1}" destId="{2FF5286F-B957-45C3-B0D4-65422C624C58}" srcOrd="0" destOrd="0" parTransId="{A3DD738C-6BDC-4BC5-A9E2-ABEB15CD4F5D}" sibTransId="{AC0DC5E4-2FC1-4EED-928C-1E742F3851C9}"/>
    <dgm:cxn modelId="{7DB65F44-4873-46F0-8486-125E9C00C6A9}" type="presOf" srcId="{5802B71A-37AA-4F7D-89BA-80FE137695F1}" destId="{A5C82EEF-7D52-4B22-B87F-22021FA52583}" srcOrd="0" destOrd="0" presId="urn:microsoft.com/office/officeart/2005/8/layout/hierarchy1"/>
    <dgm:cxn modelId="{8253F9FB-D0F4-4D04-9C59-6A05EC2D79BE}" srcId="{CCAEE3A1-3983-4287-9801-8981AF23DFC0}" destId="{E0107776-84D2-417D-A4E9-63BFEC2A2D84}" srcOrd="1" destOrd="0" parTransId="{5F6B9F6A-F47D-4BE2-8267-C38D7D293757}" sibTransId="{220790A4-5DC4-4552-8F11-9A049B96D5D2}"/>
    <dgm:cxn modelId="{2FFAC45E-7ACF-45C1-A2F3-4B42265AD627}" type="presOf" srcId="{5F6B9F6A-F47D-4BE2-8267-C38D7D293757}" destId="{5F283ED1-4327-4FF2-91E5-08FE945412F9}" srcOrd="0" destOrd="0" presId="urn:microsoft.com/office/officeart/2005/8/layout/hierarchy1"/>
    <dgm:cxn modelId="{DB46DA4A-9137-4525-9641-B3D002FC17F7}" type="presOf" srcId="{5B30BB62-CB77-410E-BB43-45C3B16F9809}" destId="{9869E886-EA7E-4DA7-BDC2-CFF52E006492}" srcOrd="0" destOrd="0" presId="urn:microsoft.com/office/officeart/2005/8/layout/hierarchy1"/>
    <dgm:cxn modelId="{F2F8A434-E16E-45F1-AACA-217FBD224ADA}" type="presOf" srcId="{2FF5286F-B957-45C3-B0D4-65422C624C58}" destId="{95C97317-EA50-412A-B8B3-5D6D9BA19041}" srcOrd="0" destOrd="0" presId="urn:microsoft.com/office/officeart/2005/8/layout/hierarchy1"/>
    <dgm:cxn modelId="{15EE06FF-DEA8-4893-B570-980F9071FB3F}" type="presOf" srcId="{49282777-9E9A-436A-9B7C-2896E78A5DC3}" destId="{9FCEB5EC-E2D3-4AA7-8FA1-BEBFF6C7F881}" srcOrd="0" destOrd="0" presId="urn:microsoft.com/office/officeart/2005/8/layout/hierarchy1"/>
    <dgm:cxn modelId="{8372332A-503E-4BC9-8D3C-41E5F1A1B575}" srcId="{49282777-9E9A-436A-9B7C-2896E78A5DC3}" destId="{39AD452F-4908-4334-8EFA-A7C6F7DA1E7D}" srcOrd="0" destOrd="0" parTransId="{7D34A891-4073-4109-81A7-5399F74541AF}" sibTransId="{AD92231D-1F8C-4B8D-86DA-F3775C1CF558}"/>
    <dgm:cxn modelId="{D91605B2-4752-4A3F-B5F1-A739425658AC}" type="presOf" srcId="{E0107776-84D2-417D-A4E9-63BFEC2A2D84}" destId="{33DD598D-6287-451A-A5AE-62E221113A6A}" srcOrd="0" destOrd="0" presId="urn:microsoft.com/office/officeart/2005/8/layout/hierarchy1"/>
    <dgm:cxn modelId="{8F77CECA-8261-4715-B7FB-C0266A4D2843}" type="presOf" srcId="{0630BCC3-BF02-45F3-97EA-ABBC6D4592E9}" destId="{A078801C-9E1F-452F-A2C5-40D23714C312}" srcOrd="0" destOrd="0" presId="urn:microsoft.com/office/officeart/2005/8/layout/hierarchy1"/>
    <dgm:cxn modelId="{F15E78F0-40A7-4063-841C-C77ADDBECB69}" type="presOf" srcId="{DF58FCCF-06EB-4385-80C3-A04C84FD1F04}" destId="{324E3E77-8E85-47AC-BF7F-1B8CF1AF007B}" srcOrd="0" destOrd="0" presId="urn:microsoft.com/office/officeart/2005/8/layout/hierarchy1"/>
    <dgm:cxn modelId="{4D9FC8DC-23DA-49CB-8311-5AE522947F0D}" type="presOf" srcId="{40E8AF3A-931F-4E59-9FD2-412D15D9B3DF}" destId="{8FEAE221-8A9F-4273-B3FF-DF3DA713DD03}" srcOrd="0" destOrd="0" presId="urn:microsoft.com/office/officeart/2005/8/layout/hierarchy1"/>
    <dgm:cxn modelId="{E55EDBFD-CD3D-4AC8-B42A-DA79362B9915}" type="presOf" srcId="{39AD452F-4908-4334-8EFA-A7C6F7DA1E7D}" destId="{25B9549F-8DD3-429C-AC0C-1AFB01F636AE}" srcOrd="0" destOrd="0" presId="urn:microsoft.com/office/officeart/2005/8/layout/hierarchy1"/>
    <dgm:cxn modelId="{B8170698-65AA-4D42-ABCA-EE97BB9B22A3}" type="presOf" srcId="{A3DD738C-6BDC-4BC5-A9E2-ABEB15CD4F5D}" destId="{65BF6FB8-BDF3-4783-A5B2-2736EACC55B2}" srcOrd="0" destOrd="0" presId="urn:microsoft.com/office/officeart/2005/8/layout/hierarchy1"/>
    <dgm:cxn modelId="{B7FD0902-4CAF-4985-BB8F-532A0BB23FA2}" srcId="{5802B71A-37AA-4F7D-89BA-80FE137695F1}" destId="{21F0C056-15A6-4EE0-B8B7-0E9837198811}" srcOrd="1" destOrd="0" parTransId="{81BECF53-6927-46D4-8C25-FA656AC7EC3D}" sibTransId="{9C06810B-D0B8-44B8-87F0-850FB0512A37}"/>
    <dgm:cxn modelId="{6877D166-6E22-409B-9307-0AE318A88AB9}" srcId="{CCAEE3A1-3983-4287-9801-8981AF23DFC0}" destId="{0630BCC3-BF02-45F3-97EA-ABBC6D4592E9}" srcOrd="0" destOrd="0" parTransId="{40E8AF3A-931F-4E59-9FD2-412D15D9B3DF}" sibTransId="{1B07577F-9ACD-41B8-BA60-1CE489C75D55}"/>
    <dgm:cxn modelId="{9A5C2FC8-B6A2-4F3B-85CD-40260B7F400E}" type="presOf" srcId="{CCAEE3A1-3983-4287-9801-8981AF23DFC0}" destId="{7B4CBA8D-FC39-4D2C-B4BD-D9101F4DB740}" srcOrd="0" destOrd="0" presId="urn:microsoft.com/office/officeart/2005/8/layout/hierarchy1"/>
    <dgm:cxn modelId="{7CD5AA89-2821-443A-BFD9-EF675B82E322}" type="presOf" srcId="{81BECF53-6927-46D4-8C25-FA656AC7EC3D}" destId="{6D788E22-267A-4171-871A-C76A6E2BBCF9}" srcOrd="0" destOrd="0" presId="urn:microsoft.com/office/officeart/2005/8/layout/hierarchy1"/>
    <dgm:cxn modelId="{693AFF92-A480-4CD0-BA2E-D00FAE81C1D9}" type="presParOf" srcId="{9FCEB5EC-E2D3-4AA7-8FA1-BEBFF6C7F881}" destId="{DCDF3992-2759-4418-850E-EC978358CF35}" srcOrd="0" destOrd="0" presId="urn:microsoft.com/office/officeart/2005/8/layout/hierarchy1"/>
    <dgm:cxn modelId="{64FF5287-D375-44EE-B450-A04463B93151}" type="presParOf" srcId="{DCDF3992-2759-4418-850E-EC978358CF35}" destId="{767A39DF-CBCB-4D7C-88B7-FFC295BD7FE8}" srcOrd="0" destOrd="0" presId="urn:microsoft.com/office/officeart/2005/8/layout/hierarchy1"/>
    <dgm:cxn modelId="{14C93152-37CB-442E-B945-BBF159F799FA}" type="presParOf" srcId="{767A39DF-CBCB-4D7C-88B7-FFC295BD7FE8}" destId="{FAA6F50D-C338-4B4F-8A5E-B5449F9B21E3}" srcOrd="0" destOrd="0" presId="urn:microsoft.com/office/officeart/2005/8/layout/hierarchy1"/>
    <dgm:cxn modelId="{435E36E1-1A5A-4120-BE88-AEDE47E5607F}" type="presParOf" srcId="{767A39DF-CBCB-4D7C-88B7-FFC295BD7FE8}" destId="{25B9549F-8DD3-429C-AC0C-1AFB01F636AE}" srcOrd="1" destOrd="0" presId="urn:microsoft.com/office/officeart/2005/8/layout/hierarchy1"/>
    <dgm:cxn modelId="{BCCFFDC8-00F5-4D5C-B568-0CE68373A3AE}" type="presParOf" srcId="{DCDF3992-2759-4418-850E-EC978358CF35}" destId="{1184CCC8-81C2-41F9-9FE6-7A787ECFC9D1}" srcOrd="1" destOrd="0" presId="urn:microsoft.com/office/officeart/2005/8/layout/hierarchy1"/>
    <dgm:cxn modelId="{EE3234BF-0D21-48CF-8C06-C555B0380E75}" type="presParOf" srcId="{1184CCC8-81C2-41F9-9FE6-7A787ECFC9D1}" destId="{9869E886-EA7E-4DA7-BDC2-CFF52E006492}" srcOrd="0" destOrd="0" presId="urn:microsoft.com/office/officeart/2005/8/layout/hierarchy1"/>
    <dgm:cxn modelId="{31434392-DB87-4BDE-872B-9F949EE2802C}" type="presParOf" srcId="{1184CCC8-81C2-41F9-9FE6-7A787ECFC9D1}" destId="{A7BA5015-8A63-4F2C-8344-05B7036DCDE3}" srcOrd="1" destOrd="0" presId="urn:microsoft.com/office/officeart/2005/8/layout/hierarchy1"/>
    <dgm:cxn modelId="{D124FDCB-DDDF-4537-9E72-7907AD87FDC1}" type="presParOf" srcId="{A7BA5015-8A63-4F2C-8344-05B7036DCDE3}" destId="{F84B05B8-E461-425C-87D0-259DA841554A}" srcOrd="0" destOrd="0" presId="urn:microsoft.com/office/officeart/2005/8/layout/hierarchy1"/>
    <dgm:cxn modelId="{0D167FC5-18AB-4EE1-8A3A-41A48BF71904}" type="presParOf" srcId="{F84B05B8-E461-425C-87D0-259DA841554A}" destId="{585EDC8B-A226-4C77-9AAF-A402D6C52D6C}" srcOrd="0" destOrd="0" presId="urn:microsoft.com/office/officeart/2005/8/layout/hierarchy1"/>
    <dgm:cxn modelId="{4E4BA00A-2058-4BA0-850D-F9190BBB1555}" type="presParOf" srcId="{F84B05B8-E461-425C-87D0-259DA841554A}" destId="{7B4CBA8D-FC39-4D2C-B4BD-D9101F4DB740}" srcOrd="1" destOrd="0" presId="urn:microsoft.com/office/officeart/2005/8/layout/hierarchy1"/>
    <dgm:cxn modelId="{41BD1AAC-5B48-4200-B049-8AC8C3DD7BC7}" type="presParOf" srcId="{A7BA5015-8A63-4F2C-8344-05B7036DCDE3}" destId="{15A833CA-20AB-489C-BE4D-634D19DC43C0}" srcOrd="1" destOrd="0" presId="urn:microsoft.com/office/officeart/2005/8/layout/hierarchy1"/>
    <dgm:cxn modelId="{221ABED4-2F44-478D-95F1-DCD622B71399}" type="presParOf" srcId="{15A833CA-20AB-489C-BE4D-634D19DC43C0}" destId="{8FEAE221-8A9F-4273-B3FF-DF3DA713DD03}" srcOrd="0" destOrd="0" presId="urn:microsoft.com/office/officeart/2005/8/layout/hierarchy1"/>
    <dgm:cxn modelId="{0DD21D2B-18F8-4997-8FEC-8BD181F87462}" type="presParOf" srcId="{15A833CA-20AB-489C-BE4D-634D19DC43C0}" destId="{763D8E5F-6A85-4A28-801D-C4BAC90C7649}" srcOrd="1" destOrd="0" presId="urn:microsoft.com/office/officeart/2005/8/layout/hierarchy1"/>
    <dgm:cxn modelId="{EE3DA7CB-F0AD-478B-9B30-9AF7680ACE94}" type="presParOf" srcId="{763D8E5F-6A85-4A28-801D-C4BAC90C7649}" destId="{386C4503-F34F-4574-87A7-8536B02B3704}" srcOrd="0" destOrd="0" presId="urn:microsoft.com/office/officeart/2005/8/layout/hierarchy1"/>
    <dgm:cxn modelId="{4B498A71-B99B-4896-9715-2CD87233574D}" type="presParOf" srcId="{386C4503-F34F-4574-87A7-8536B02B3704}" destId="{3B7A8012-1CCE-4FD0-969F-3E3674956564}" srcOrd="0" destOrd="0" presId="urn:microsoft.com/office/officeart/2005/8/layout/hierarchy1"/>
    <dgm:cxn modelId="{9C128874-6323-4CA0-BF39-29435809594E}" type="presParOf" srcId="{386C4503-F34F-4574-87A7-8536B02B3704}" destId="{A078801C-9E1F-452F-A2C5-40D23714C312}" srcOrd="1" destOrd="0" presId="urn:microsoft.com/office/officeart/2005/8/layout/hierarchy1"/>
    <dgm:cxn modelId="{AE61A003-77AE-42EE-9EC9-F8D6718B3241}" type="presParOf" srcId="{763D8E5F-6A85-4A28-801D-C4BAC90C7649}" destId="{3F4CC825-1FF1-4C88-B4D3-560B916999E9}" srcOrd="1" destOrd="0" presId="urn:microsoft.com/office/officeart/2005/8/layout/hierarchy1"/>
    <dgm:cxn modelId="{7034AB00-A562-4A7B-9895-C91D9B8EEA18}" type="presParOf" srcId="{15A833CA-20AB-489C-BE4D-634D19DC43C0}" destId="{5F283ED1-4327-4FF2-91E5-08FE945412F9}" srcOrd="2" destOrd="0" presId="urn:microsoft.com/office/officeart/2005/8/layout/hierarchy1"/>
    <dgm:cxn modelId="{C487E91A-3AFC-4D88-AA43-26094A58F1CD}" type="presParOf" srcId="{15A833CA-20AB-489C-BE4D-634D19DC43C0}" destId="{7FFB0FE9-C35C-44D9-922F-D881BE6E2B0F}" srcOrd="3" destOrd="0" presId="urn:microsoft.com/office/officeart/2005/8/layout/hierarchy1"/>
    <dgm:cxn modelId="{0F60AD77-6E93-4564-A2E5-4DB2FB553498}" type="presParOf" srcId="{7FFB0FE9-C35C-44D9-922F-D881BE6E2B0F}" destId="{372C6873-92D4-4FF9-A686-3873F7DF04CF}" srcOrd="0" destOrd="0" presId="urn:microsoft.com/office/officeart/2005/8/layout/hierarchy1"/>
    <dgm:cxn modelId="{F7553978-C216-408A-8A8E-E0BAB2F6141F}" type="presParOf" srcId="{372C6873-92D4-4FF9-A686-3873F7DF04CF}" destId="{E076611A-9C6D-48DA-80DE-D207D2497142}" srcOrd="0" destOrd="0" presId="urn:microsoft.com/office/officeart/2005/8/layout/hierarchy1"/>
    <dgm:cxn modelId="{6DEEEEB6-B540-4407-8975-7F999AB55AE8}" type="presParOf" srcId="{372C6873-92D4-4FF9-A686-3873F7DF04CF}" destId="{33DD598D-6287-451A-A5AE-62E221113A6A}" srcOrd="1" destOrd="0" presId="urn:microsoft.com/office/officeart/2005/8/layout/hierarchy1"/>
    <dgm:cxn modelId="{8957DED9-2B77-4060-B643-67BDECA741F6}" type="presParOf" srcId="{7FFB0FE9-C35C-44D9-922F-D881BE6E2B0F}" destId="{CAC2D4BF-5220-4C7F-B7AD-971447519ED6}" srcOrd="1" destOrd="0" presId="urn:microsoft.com/office/officeart/2005/8/layout/hierarchy1"/>
    <dgm:cxn modelId="{96EF169E-2A3C-4BFD-8AD2-43A987F135B9}" type="presParOf" srcId="{1184CCC8-81C2-41F9-9FE6-7A787ECFC9D1}" destId="{324E3E77-8E85-47AC-BF7F-1B8CF1AF007B}" srcOrd="2" destOrd="0" presId="urn:microsoft.com/office/officeart/2005/8/layout/hierarchy1"/>
    <dgm:cxn modelId="{8368D7FB-406D-4F71-AA0D-D9C9BBCF5940}" type="presParOf" srcId="{1184CCC8-81C2-41F9-9FE6-7A787ECFC9D1}" destId="{1A79597B-6DE7-446B-A3DB-D6CD906A27F9}" srcOrd="3" destOrd="0" presId="urn:microsoft.com/office/officeart/2005/8/layout/hierarchy1"/>
    <dgm:cxn modelId="{C9F19E85-FEEC-4ADF-9746-0F2A871DB162}" type="presParOf" srcId="{1A79597B-6DE7-446B-A3DB-D6CD906A27F9}" destId="{5099670C-4294-45DE-BB5B-A6B997DCF8BC}" srcOrd="0" destOrd="0" presId="urn:microsoft.com/office/officeart/2005/8/layout/hierarchy1"/>
    <dgm:cxn modelId="{CDA3F68C-623E-4C7C-9CDD-F7EB79E2F824}" type="presParOf" srcId="{5099670C-4294-45DE-BB5B-A6B997DCF8BC}" destId="{EB9541C6-CB3F-4BD6-91AC-0F189377273E}" srcOrd="0" destOrd="0" presId="urn:microsoft.com/office/officeart/2005/8/layout/hierarchy1"/>
    <dgm:cxn modelId="{B4B741EB-BF20-4076-B6D9-B55F78E3C259}" type="presParOf" srcId="{5099670C-4294-45DE-BB5B-A6B997DCF8BC}" destId="{A5C82EEF-7D52-4B22-B87F-22021FA52583}" srcOrd="1" destOrd="0" presId="urn:microsoft.com/office/officeart/2005/8/layout/hierarchy1"/>
    <dgm:cxn modelId="{EB77AC13-2C9C-4E77-BE81-B30538FE2CBD}" type="presParOf" srcId="{1A79597B-6DE7-446B-A3DB-D6CD906A27F9}" destId="{31202D51-2494-472E-949D-96E004DD7ADA}" srcOrd="1" destOrd="0" presId="urn:microsoft.com/office/officeart/2005/8/layout/hierarchy1"/>
    <dgm:cxn modelId="{8AD6A585-893A-49D4-B444-F29FDF7D5846}" type="presParOf" srcId="{31202D51-2494-472E-949D-96E004DD7ADA}" destId="{65BF6FB8-BDF3-4783-A5B2-2736EACC55B2}" srcOrd="0" destOrd="0" presId="urn:microsoft.com/office/officeart/2005/8/layout/hierarchy1"/>
    <dgm:cxn modelId="{D04F8C6F-2A9B-4A4D-8D86-8AB9161D3FFC}" type="presParOf" srcId="{31202D51-2494-472E-949D-96E004DD7ADA}" destId="{0193C3E0-1E83-436A-987B-AD515EA4FB0A}" srcOrd="1" destOrd="0" presId="urn:microsoft.com/office/officeart/2005/8/layout/hierarchy1"/>
    <dgm:cxn modelId="{65AE90BA-8870-4F59-B7DC-486C4F11472E}" type="presParOf" srcId="{0193C3E0-1E83-436A-987B-AD515EA4FB0A}" destId="{72F87BB7-F373-4817-A2AA-4685AEEDED18}" srcOrd="0" destOrd="0" presId="urn:microsoft.com/office/officeart/2005/8/layout/hierarchy1"/>
    <dgm:cxn modelId="{4507C1AB-E3E9-4F29-8BFE-B80F0AC74C92}" type="presParOf" srcId="{72F87BB7-F373-4817-A2AA-4685AEEDED18}" destId="{FF56BD74-7F2B-4FD5-83D1-A935F48ECFDD}" srcOrd="0" destOrd="0" presId="urn:microsoft.com/office/officeart/2005/8/layout/hierarchy1"/>
    <dgm:cxn modelId="{76F904F1-7F1B-4C06-8646-4DD50157C84A}" type="presParOf" srcId="{72F87BB7-F373-4817-A2AA-4685AEEDED18}" destId="{95C97317-EA50-412A-B8B3-5D6D9BA19041}" srcOrd="1" destOrd="0" presId="urn:microsoft.com/office/officeart/2005/8/layout/hierarchy1"/>
    <dgm:cxn modelId="{17E85208-3CDC-4C01-BA90-E1C9C6A3F32E}" type="presParOf" srcId="{0193C3E0-1E83-436A-987B-AD515EA4FB0A}" destId="{FB84DEA3-2F49-4CA1-AAFC-D0D874030BCD}" srcOrd="1" destOrd="0" presId="urn:microsoft.com/office/officeart/2005/8/layout/hierarchy1"/>
    <dgm:cxn modelId="{E1AFE03E-2F6D-4672-929E-A25F721DD12E}" type="presParOf" srcId="{31202D51-2494-472E-949D-96E004DD7ADA}" destId="{6D788E22-267A-4171-871A-C76A6E2BBCF9}" srcOrd="2" destOrd="0" presId="urn:microsoft.com/office/officeart/2005/8/layout/hierarchy1"/>
    <dgm:cxn modelId="{93334327-F658-4277-8C3F-EE326C3099DC}" type="presParOf" srcId="{31202D51-2494-472E-949D-96E004DD7ADA}" destId="{FCFA246E-0BB6-474E-B237-464BD01D08A6}" srcOrd="3" destOrd="0" presId="urn:microsoft.com/office/officeart/2005/8/layout/hierarchy1"/>
    <dgm:cxn modelId="{6E03A96A-AD72-44B1-A364-911B8E0B15E5}" type="presParOf" srcId="{FCFA246E-0BB6-474E-B237-464BD01D08A6}" destId="{F21E42B3-1D54-4D8F-AA61-D5681D460F5E}" srcOrd="0" destOrd="0" presId="urn:microsoft.com/office/officeart/2005/8/layout/hierarchy1"/>
    <dgm:cxn modelId="{F2164CED-1533-4B38-BCC9-4B5FD6112F6F}" type="presParOf" srcId="{F21E42B3-1D54-4D8F-AA61-D5681D460F5E}" destId="{7E8D5770-EE38-4179-9957-105A811D0FA7}" srcOrd="0" destOrd="0" presId="urn:microsoft.com/office/officeart/2005/8/layout/hierarchy1"/>
    <dgm:cxn modelId="{6D831F21-9513-4101-8A68-3EBA1EA5733F}" type="presParOf" srcId="{F21E42B3-1D54-4D8F-AA61-D5681D460F5E}" destId="{A7D6C5E3-0E78-441B-B6AA-E2112A6621EA}" srcOrd="1" destOrd="0" presId="urn:microsoft.com/office/officeart/2005/8/layout/hierarchy1"/>
    <dgm:cxn modelId="{FDA3875C-E8CF-4373-A6E2-F5D734956F6D}" type="presParOf" srcId="{FCFA246E-0BB6-474E-B237-464BD01D08A6}" destId="{E7376B87-0F57-4FE7-8E77-33362A4A51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282777-9E9A-436A-9B7C-2896E78A5DC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AD452F-4908-4334-8EFA-A7C6F7DA1E7D}">
      <dgm:prSet phldrT="[Text]" custT="1"/>
      <dgm:spPr/>
      <dgm:t>
        <a:bodyPr/>
        <a:lstStyle/>
        <a:p>
          <a:r>
            <a:rPr lang="bn-BD" sz="3600" dirty="0" smtClean="0">
              <a:latin typeface="NikoshBAN" pitchFamily="2" charset="0"/>
              <a:cs typeface="NikoshBAN" pitchFamily="2" charset="0"/>
            </a:rPr>
            <a:t>লেনদেন</a:t>
          </a:r>
          <a:endParaRPr lang="en-US" sz="3600" dirty="0">
            <a:latin typeface="NikoshBAN" pitchFamily="2" charset="0"/>
            <a:cs typeface="NikoshBAN" pitchFamily="2" charset="0"/>
          </a:endParaRPr>
        </a:p>
      </dgm:t>
    </dgm:pt>
    <dgm:pt modelId="{7D34A891-4073-4109-81A7-5399F74541AF}" type="parTrans" cxnId="{8372332A-503E-4BC9-8D3C-41E5F1A1B575}">
      <dgm:prSet/>
      <dgm:spPr/>
      <dgm:t>
        <a:bodyPr/>
        <a:lstStyle/>
        <a:p>
          <a:endParaRPr lang="en-US"/>
        </a:p>
      </dgm:t>
    </dgm:pt>
    <dgm:pt modelId="{AD92231D-1F8C-4B8D-86DA-F3775C1CF558}" type="sibTrans" cxnId="{8372332A-503E-4BC9-8D3C-41E5F1A1B575}">
      <dgm:prSet/>
      <dgm:spPr/>
      <dgm:t>
        <a:bodyPr/>
        <a:lstStyle/>
        <a:p>
          <a:endParaRPr lang="en-US"/>
        </a:p>
      </dgm:t>
    </dgm:pt>
    <dgm:pt modelId="{CCAEE3A1-3983-4287-9801-8981AF23DFC0}">
      <dgm:prSet phldrT="[Text]" custT="1"/>
      <dgm:spPr/>
      <dgm:t>
        <a:bodyPr/>
        <a:lstStyle/>
        <a:p>
          <a:r>
            <a:rPr lang="bn-BD" sz="3200" smtClean="0">
              <a:latin typeface="NikoshBAN" pitchFamily="2" charset="0"/>
              <a:cs typeface="NikoshBAN" pitchFamily="2" charset="0"/>
            </a:rPr>
            <a:t>মূলধন জাতীয়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5B30BB62-CB77-410E-BB43-45C3B16F9809}" type="parTrans" cxnId="{69A2F92A-6FAC-45D6-9D4C-B17A4BF5CD52}">
      <dgm:prSet/>
      <dgm:spPr/>
      <dgm:t>
        <a:bodyPr/>
        <a:lstStyle/>
        <a:p>
          <a:endParaRPr lang="en-US"/>
        </a:p>
      </dgm:t>
    </dgm:pt>
    <dgm:pt modelId="{5E43682A-1E2B-4044-9346-EE2241F7AE7F}" type="sibTrans" cxnId="{69A2F92A-6FAC-45D6-9D4C-B17A4BF5CD52}">
      <dgm:prSet/>
      <dgm:spPr/>
      <dgm:t>
        <a:bodyPr/>
        <a:lstStyle/>
        <a:p>
          <a:endParaRPr lang="en-US"/>
        </a:p>
      </dgm:t>
    </dgm:pt>
    <dgm:pt modelId="{0630BCC3-BF02-45F3-97EA-ABBC6D4592E9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প্রাপ্তি/আয়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40E8AF3A-931F-4E59-9FD2-412D15D9B3DF}" type="parTrans" cxnId="{6877D166-6E22-409B-9307-0AE318A88AB9}">
      <dgm:prSet/>
      <dgm:spPr/>
      <dgm:t>
        <a:bodyPr/>
        <a:lstStyle/>
        <a:p>
          <a:endParaRPr lang="en-US"/>
        </a:p>
      </dgm:t>
    </dgm:pt>
    <dgm:pt modelId="{1B07577F-9ACD-41B8-BA60-1CE489C75D55}" type="sibTrans" cxnId="{6877D166-6E22-409B-9307-0AE318A88AB9}">
      <dgm:prSet/>
      <dgm:spPr/>
      <dgm:t>
        <a:bodyPr/>
        <a:lstStyle/>
        <a:p>
          <a:endParaRPr lang="en-US"/>
        </a:p>
      </dgm:t>
    </dgm:pt>
    <dgm:pt modelId="{E0107776-84D2-417D-A4E9-63BFEC2A2D84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ব্যয়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5F6B9F6A-F47D-4BE2-8267-C38D7D293757}" type="parTrans" cxnId="{8253F9FB-D0F4-4D04-9C59-6A05EC2D79BE}">
      <dgm:prSet/>
      <dgm:spPr/>
      <dgm:t>
        <a:bodyPr/>
        <a:lstStyle/>
        <a:p>
          <a:endParaRPr lang="en-US"/>
        </a:p>
      </dgm:t>
    </dgm:pt>
    <dgm:pt modelId="{220790A4-5DC4-4552-8F11-9A049B96D5D2}" type="sibTrans" cxnId="{8253F9FB-D0F4-4D04-9C59-6A05EC2D79BE}">
      <dgm:prSet/>
      <dgm:spPr/>
      <dgm:t>
        <a:bodyPr/>
        <a:lstStyle/>
        <a:p>
          <a:endParaRPr lang="en-US"/>
        </a:p>
      </dgm:t>
    </dgm:pt>
    <dgm:pt modelId="{5802B71A-37AA-4F7D-89BA-80FE137695F1}">
      <dgm:prSet phldrT="[Text]" custT="1"/>
      <dgm:spPr/>
      <dgm:t>
        <a:bodyPr/>
        <a:lstStyle/>
        <a:p>
          <a:r>
            <a:rPr lang="bn-BD" sz="3200" smtClean="0">
              <a:latin typeface="NikoshBAN" pitchFamily="2" charset="0"/>
              <a:cs typeface="NikoshBAN" pitchFamily="2" charset="0"/>
            </a:rPr>
            <a:t>মুনাফা জাতীয়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DF58FCCF-06EB-4385-80C3-A04C84FD1F04}" type="parTrans" cxnId="{FC250D74-4664-4D79-9F8E-07A5C19953C7}">
      <dgm:prSet/>
      <dgm:spPr/>
      <dgm:t>
        <a:bodyPr/>
        <a:lstStyle/>
        <a:p>
          <a:endParaRPr lang="en-US"/>
        </a:p>
      </dgm:t>
    </dgm:pt>
    <dgm:pt modelId="{A09E90D4-A828-4BD4-9EBA-5610948D9511}" type="sibTrans" cxnId="{FC250D74-4664-4D79-9F8E-07A5C19953C7}">
      <dgm:prSet/>
      <dgm:spPr/>
      <dgm:t>
        <a:bodyPr/>
        <a:lstStyle/>
        <a:p>
          <a:endParaRPr lang="en-US"/>
        </a:p>
      </dgm:t>
    </dgm:pt>
    <dgm:pt modelId="{2FF5286F-B957-45C3-B0D4-65422C624C58}">
      <dgm:prSet phldrT="[Text]" custT="1"/>
      <dgm:spPr/>
      <dgm:t>
        <a:bodyPr/>
        <a:lstStyle/>
        <a:p>
          <a:r>
            <a:rPr lang="bn-BD" sz="3200" dirty="0" smtClean="0">
              <a:latin typeface="NikoshBAN" pitchFamily="2" charset="0"/>
              <a:cs typeface="NikoshBAN" pitchFamily="2" charset="0"/>
            </a:rPr>
            <a:t>প্রাপ্তি/আয়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A3DD738C-6BDC-4BC5-A9E2-ABEB15CD4F5D}" type="parTrans" cxnId="{91836375-B103-4995-B9C2-907DFFC229F9}">
      <dgm:prSet/>
      <dgm:spPr/>
      <dgm:t>
        <a:bodyPr/>
        <a:lstStyle/>
        <a:p>
          <a:endParaRPr lang="en-US"/>
        </a:p>
      </dgm:t>
    </dgm:pt>
    <dgm:pt modelId="{AC0DC5E4-2FC1-4EED-928C-1E742F3851C9}" type="sibTrans" cxnId="{91836375-B103-4995-B9C2-907DFFC229F9}">
      <dgm:prSet/>
      <dgm:spPr/>
      <dgm:t>
        <a:bodyPr/>
        <a:lstStyle/>
        <a:p>
          <a:endParaRPr lang="en-US"/>
        </a:p>
      </dgm:t>
    </dgm:pt>
    <dgm:pt modelId="{21F0C056-15A6-4EE0-B8B7-0E9837198811}">
      <dgm:prSet custT="1"/>
      <dgm:spPr/>
      <dgm:t>
        <a:bodyPr/>
        <a:lstStyle/>
        <a:p>
          <a:r>
            <a:rPr lang="bn-BD" sz="3200" smtClean="0">
              <a:latin typeface="NikoshBAN" pitchFamily="2" charset="0"/>
              <a:cs typeface="NikoshBAN" pitchFamily="2" charset="0"/>
            </a:rPr>
            <a:t>প্রদান/ব্যয়</a:t>
          </a:r>
          <a:endParaRPr lang="en-US" sz="3200" dirty="0">
            <a:latin typeface="NikoshBAN" pitchFamily="2" charset="0"/>
            <a:cs typeface="NikoshBAN" pitchFamily="2" charset="0"/>
          </a:endParaRPr>
        </a:p>
      </dgm:t>
    </dgm:pt>
    <dgm:pt modelId="{81BECF53-6927-46D4-8C25-FA656AC7EC3D}" type="parTrans" cxnId="{B7FD0902-4CAF-4985-BB8F-532A0BB23FA2}">
      <dgm:prSet/>
      <dgm:spPr/>
      <dgm:t>
        <a:bodyPr/>
        <a:lstStyle/>
        <a:p>
          <a:endParaRPr lang="en-US"/>
        </a:p>
      </dgm:t>
    </dgm:pt>
    <dgm:pt modelId="{9C06810B-D0B8-44B8-87F0-850FB0512A37}" type="sibTrans" cxnId="{B7FD0902-4CAF-4985-BB8F-532A0BB23FA2}">
      <dgm:prSet/>
      <dgm:spPr/>
      <dgm:t>
        <a:bodyPr/>
        <a:lstStyle/>
        <a:p>
          <a:endParaRPr lang="en-US"/>
        </a:p>
      </dgm:t>
    </dgm:pt>
    <dgm:pt modelId="{9FCEB5EC-E2D3-4AA7-8FA1-BEBFF6C7F881}" type="pres">
      <dgm:prSet presAssocID="{49282777-9E9A-436A-9B7C-2896E78A5D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DF3992-2759-4418-850E-EC978358CF35}" type="pres">
      <dgm:prSet presAssocID="{39AD452F-4908-4334-8EFA-A7C6F7DA1E7D}" presName="hierRoot1" presStyleCnt="0"/>
      <dgm:spPr/>
    </dgm:pt>
    <dgm:pt modelId="{767A39DF-CBCB-4D7C-88B7-FFC295BD7FE8}" type="pres">
      <dgm:prSet presAssocID="{39AD452F-4908-4334-8EFA-A7C6F7DA1E7D}" presName="composite" presStyleCnt="0"/>
      <dgm:spPr/>
    </dgm:pt>
    <dgm:pt modelId="{FAA6F50D-C338-4B4F-8A5E-B5449F9B21E3}" type="pres">
      <dgm:prSet presAssocID="{39AD452F-4908-4334-8EFA-A7C6F7DA1E7D}" presName="background" presStyleLbl="node0" presStyleIdx="0" presStyleCnt="1"/>
      <dgm:spPr/>
    </dgm:pt>
    <dgm:pt modelId="{25B9549F-8DD3-429C-AC0C-1AFB01F636AE}" type="pres">
      <dgm:prSet presAssocID="{39AD452F-4908-4334-8EFA-A7C6F7DA1E7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84CCC8-81C2-41F9-9FE6-7A787ECFC9D1}" type="pres">
      <dgm:prSet presAssocID="{39AD452F-4908-4334-8EFA-A7C6F7DA1E7D}" presName="hierChild2" presStyleCnt="0"/>
      <dgm:spPr/>
    </dgm:pt>
    <dgm:pt modelId="{9869E886-EA7E-4DA7-BDC2-CFF52E006492}" type="pres">
      <dgm:prSet presAssocID="{5B30BB62-CB77-410E-BB43-45C3B16F98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7BA5015-8A63-4F2C-8344-05B7036DCDE3}" type="pres">
      <dgm:prSet presAssocID="{CCAEE3A1-3983-4287-9801-8981AF23DFC0}" presName="hierRoot2" presStyleCnt="0"/>
      <dgm:spPr/>
    </dgm:pt>
    <dgm:pt modelId="{F84B05B8-E461-425C-87D0-259DA841554A}" type="pres">
      <dgm:prSet presAssocID="{CCAEE3A1-3983-4287-9801-8981AF23DFC0}" presName="composite2" presStyleCnt="0"/>
      <dgm:spPr/>
    </dgm:pt>
    <dgm:pt modelId="{585EDC8B-A226-4C77-9AAF-A402D6C52D6C}" type="pres">
      <dgm:prSet presAssocID="{CCAEE3A1-3983-4287-9801-8981AF23DFC0}" presName="background2" presStyleLbl="node2" presStyleIdx="0" presStyleCnt="2"/>
      <dgm:spPr/>
    </dgm:pt>
    <dgm:pt modelId="{7B4CBA8D-FC39-4D2C-B4BD-D9101F4DB740}" type="pres">
      <dgm:prSet presAssocID="{CCAEE3A1-3983-4287-9801-8981AF23DFC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A833CA-20AB-489C-BE4D-634D19DC43C0}" type="pres">
      <dgm:prSet presAssocID="{CCAEE3A1-3983-4287-9801-8981AF23DFC0}" presName="hierChild3" presStyleCnt="0"/>
      <dgm:spPr/>
    </dgm:pt>
    <dgm:pt modelId="{8FEAE221-8A9F-4273-B3FF-DF3DA713DD03}" type="pres">
      <dgm:prSet presAssocID="{40E8AF3A-931F-4E59-9FD2-412D15D9B3DF}" presName="Name17" presStyleLbl="parChTrans1D3" presStyleIdx="0" presStyleCnt="4"/>
      <dgm:spPr/>
      <dgm:t>
        <a:bodyPr/>
        <a:lstStyle/>
        <a:p>
          <a:endParaRPr lang="en-US"/>
        </a:p>
      </dgm:t>
    </dgm:pt>
    <dgm:pt modelId="{763D8E5F-6A85-4A28-801D-C4BAC90C7649}" type="pres">
      <dgm:prSet presAssocID="{0630BCC3-BF02-45F3-97EA-ABBC6D4592E9}" presName="hierRoot3" presStyleCnt="0"/>
      <dgm:spPr/>
    </dgm:pt>
    <dgm:pt modelId="{386C4503-F34F-4574-87A7-8536B02B3704}" type="pres">
      <dgm:prSet presAssocID="{0630BCC3-BF02-45F3-97EA-ABBC6D4592E9}" presName="composite3" presStyleCnt="0"/>
      <dgm:spPr/>
    </dgm:pt>
    <dgm:pt modelId="{3B7A8012-1CCE-4FD0-969F-3E3674956564}" type="pres">
      <dgm:prSet presAssocID="{0630BCC3-BF02-45F3-97EA-ABBC6D4592E9}" presName="background3" presStyleLbl="node3" presStyleIdx="0" presStyleCnt="4"/>
      <dgm:spPr/>
    </dgm:pt>
    <dgm:pt modelId="{A078801C-9E1F-452F-A2C5-40D23714C312}" type="pres">
      <dgm:prSet presAssocID="{0630BCC3-BF02-45F3-97EA-ABBC6D4592E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4CC825-1FF1-4C88-B4D3-560B916999E9}" type="pres">
      <dgm:prSet presAssocID="{0630BCC3-BF02-45F3-97EA-ABBC6D4592E9}" presName="hierChild4" presStyleCnt="0"/>
      <dgm:spPr/>
    </dgm:pt>
    <dgm:pt modelId="{5F283ED1-4327-4FF2-91E5-08FE945412F9}" type="pres">
      <dgm:prSet presAssocID="{5F6B9F6A-F47D-4BE2-8267-C38D7D293757}" presName="Name17" presStyleLbl="parChTrans1D3" presStyleIdx="1" presStyleCnt="4"/>
      <dgm:spPr/>
      <dgm:t>
        <a:bodyPr/>
        <a:lstStyle/>
        <a:p>
          <a:endParaRPr lang="en-US"/>
        </a:p>
      </dgm:t>
    </dgm:pt>
    <dgm:pt modelId="{7FFB0FE9-C35C-44D9-922F-D881BE6E2B0F}" type="pres">
      <dgm:prSet presAssocID="{E0107776-84D2-417D-A4E9-63BFEC2A2D84}" presName="hierRoot3" presStyleCnt="0"/>
      <dgm:spPr/>
    </dgm:pt>
    <dgm:pt modelId="{372C6873-92D4-4FF9-A686-3873F7DF04CF}" type="pres">
      <dgm:prSet presAssocID="{E0107776-84D2-417D-A4E9-63BFEC2A2D84}" presName="composite3" presStyleCnt="0"/>
      <dgm:spPr/>
    </dgm:pt>
    <dgm:pt modelId="{E076611A-9C6D-48DA-80DE-D207D2497142}" type="pres">
      <dgm:prSet presAssocID="{E0107776-84D2-417D-A4E9-63BFEC2A2D84}" presName="background3" presStyleLbl="node3" presStyleIdx="1" presStyleCnt="4"/>
      <dgm:spPr/>
    </dgm:pt>
    <dgm:pt modelId="{33DD598D-6287-451A-A5AE-62E221113A6A}" type="pres">
      <dgm:prSet presAssocID="{E0107776-84D2-417D-A4E9-63BFEC2A2D84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C2D4BF-5220-4C7F-B7AD-971447519ED6}" type="pres">
      <dgm:prSet presAssocID="{E0107776-84D2-417D-A4E9-63BFEC2A2D84}" presName="hierChild4" presStyleCnt="0"/>
      <dgm:spPr/>
    </dgm:pt>
    <dgm:pt modelId="{324E3E77-8E85-47AC-BF7F-1B8CF1AF007B}" type="pres">
      <dgm:prSet presAssocID="{DF58FCCF-06EB-4385-80C3-A04C84FD1F04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A79597B-6DE7-446B-A3DB-D6CD906A27F9}" type="pres">
      <dgm:prSet presAssocID="{5802B71A-37AA-4F7D-89BA-80FE137695F1}" presName="hierRoot2" presStyleCnt="0"/>
      <dgm:spPr/>
    </dgm:pt>
    <dgm:pt modelId="{5099670C-4294-45DE-BB5B-A6B997DCF8BC}" type="pres">
      <dgm:prSet presAssocID="{5802B71A-37AA-4F7D-89BA-80FE137695F1}" presName="composite2" presStyleCnt="0"/>
      <dgm:spPr/>
    </dgm:pt>
    <dgm:pt modelId="{EB9541C6-CB3F-4BD6-91AC-0F189377273E}" type="pres">
      <dgm:prSet presAssocID="{5802B71A-37AA-4F7D-89BA-80FE137695F1}" presName="background2" presStyleLbl="node2" presStyleIdx="1" presStyleCnt="2"/>
      <dgm:spPr/>
    </dgm:pt>
    <dgm:pt modelId="{A5C82EEF-7D52-4B22-B87F-22021FA52583}" type="pres">
      <dgm:prSet presAssocID="{5802B71A-37AA-4F7D-89BA-80FE137695F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02D51-2494-472E-949D-96E004DD7ADA}" type="pres">
      <dgm:prSet presAssocID="{5802B71A-37AA-4F7D-89BA-80FE137695F1}" presName="hierChild3" presStyleCnt="0"/>
      <dgm:spPr/>
    </dgm:pt>
    <dgm:pt modelId="{65BF6FB8-BDF3-4783-A5B2-2736EACC55B2}" type="pres">
      <dgm:prSet presAssocID="{A3DD738C-6BDC-4BC5-A9E2-ABEB15CD4F5D}" presName="Name17" presStyleLbl="parChTrans1D3" presStyleIdx="2" presStyleCnt="4"/>
      <dgm:spPr/>
      <dgm:t>
        <a:bodyPr/>
        <a:lstStyle/>
        <a:p>
          <a:endParaRPr lang="en-US"/>
        </a:p>
      </dgm:t>
    </dgm:pt>
    <dgm:pt modelId="{0193C3E0-1E83-436A-987B-AD515EA4FB0A}" type="pres">
      <dgm:prSet presAssocID="{2FF5286F-B957-45C3-B0D4-65422C624C58}" presName="hierRoot3" presStyleCnt="0"/>
      <dgm:spPr/>
    </dgm:pt>
    <dgm:pt modelId="{72F87BB7-F373-4817-A2AA-4685AEEDED18}" type="pres">
      <dgm:prSet presAssocID="{2FF5286F-B957-45C3-B0D4-65422C624C58}" presName="composite3" presStyleCnt="0"/>
      <dgm:spPr/>
    </dgm:pt>
    <dgm:pt modelId="{FF56BD74-7F2B-4FD5-83D1-A935F48ECFDD}" type="pres">
      <dgm:prSet presAssocID="{2FF5286F-B957-45C3-B0D4-65422C624C58}" presName="background3" presStyleLbl="node3" presStyleIdx="2" presStyleCnt="4"/>
      <dgm:spPr/>
    </dgm:pt>
    <dgm:pt modelId="{95C97317-EA50-412A-B8B3-5D6D9BA19041}" type="pres">
      <dgm:prSet presAssocID="{2FF5286F-B957-45C3-B0D4-65422C624C5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4DEA3-2F49-4CA1-AAFC-D0D874030BCD}" type="pres">
      <dgm:prSet presAssocID="{2FF5286F-B957-45C3-B0D4-65422C624C58}" presName="hierChild4" presStyleCnt="0"/>
      <dgm:spPr/>
    </dgm:pt>
    <dgm:pt modelId="{6D788E22-267A-4171-871A-C76A6E2BBCF9}" type="pres">
      <dgm:prSet presAssocID="{81BECF53-6927-46D4-8C25-FA656AC7EC3D}" presName="Name17" presStyleLbl="parChTrans1D3" presStyleIdx="3" presStyleCnt="4"/>
      <dgm:spPr/>
      <dgm:t>
        <a:bodyPr/>
        <a:lstStyle/>
        <a:p>
          <a:endParaRPr lang="en-US"/>
        </a:p>
      </dgm:t>
    </dgm:pt>
    <dgm:pt modelId="{FCFA246E-0BB6-474E-B237-464BD01D08A6}" type="pres">
      <dgm:prSet presAssocID="{21F0C056-15A6-4EE0-B8B7-0E9837198811}" presName="hierRoot3" presStyleCnt="0"/>
      <dgm:spPr/>
    </dgm:pt>
    <dgm:pt modelId="{F21E42B3-1D54-4D8F-AA61-D5681D460F5E}" type="pres">
      <dgm:prSet presAssocID="{21F0C056-15A6-4EE0-B8B7-0E9837198811}" presName="composite3" presStyleCnt="0"/>
      <dgm:spPr/>
    </dgm:pt>
    <dgm:pt modelId="{7E8D5770-EE38-4179-9957-105A811D0FA7}" type="pres">
      <dgm:prSet presAssocID="{21F0C056-15A6-4EE0-B8B7-0E9837198811}" presName="background3" presStyleLbl="node3" presStyleIdx="3" presStyleCnt="4"/>
      <dgm:spPr/>
    </dgm:pt>
    <dgm:pt modelId="{A7D6C5E3-0E78-441B-B6AA-E2112A6621EA}" type="pres">
      <dgm:prSet presAssocID="{21F0C056-15A6-4EE0-B8B7-0E9837198811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76B87-0F57-4FE7-8E77-33362A4A51F4}" type="pres">
      <dgm:prSet presAssocID="{21F0C056-15A6-4EE0-B8B7-0E9837198811}" presName="hierChild4" presStyleCnt="0"/>
      <dgm:spPr/>
    </dgm:pt>
  </dgm:ptLst>
  <dgm:cxnLst>
    <dgm:cxn modelId="{FC250D74-4664-4D79-9F8E-07A5C19953C7}" srcId="{39AD452F-4908-4334-8EFA-A7C6F7DA1E7D}" destId="{5802B71A-37AA-4F7D-89BA-80FE137695F1}" srcOrd="1" destOrd="0" parTransId="{DF58FCCF-06EB-4385-80C3-A04C84FD1F04}" sibTransId="{A09E90D4-A828-4BD4-9EBA-5610948D9511}"/>
    <dgm:cxn modelId="{39EBE7D6-C917-4968-B792-202A947AEF7B}" type="presOf" srcId="{CCAEE3A1-3983-4287-9801-8981AF23DFC0}" destId="{7B4CBA8D-FC39-4D2C-B4BD-D9101F4DB740}" srcOrd="0" destOrd="0" presId="urn:microsoft.com/office/officeart/2005/8/layout/hierarchy1"/>
    <dgm:cxn modelId="{69A2F92A-6FAC-45D6-9D4C-B17A4BF5CD52}" srcId="{39AD452F-4908-4334-8EFA-A7C6F7DA1E7D}" destId="{CCAEE3A1-3983-4287-9801-8981AF23DFC0}" srcOrd="0" destOrd="0" parTransId="{5B30BB62-CB77-410E-BB43-45C3B16F9809}" sibTransId="{5E43682A-1E2B-4044-9346-EE2241F7AE7F}"/>
    <dgm:cxn modelId="{16847626-C703-41AA-B157-F8C8134DCF8D}" type="presOf" srcId="{0630BCC3-BF02-45F3-97EA-ABBC6D4592E9}" destId="{A078801C-9E1F-452F-A2C5-40D23714C312}" srcOrd="0" destOrd="0" presId="urn:microsoft.com/office/officeart/2005/8/layout/hierarchy1"/>
    <dgm:cxn modelId="{2B3D5C47-3BBD-4F24-A7F8-5AE37F17571E}" type="presOf" srcId="{39AD452F-4908-4334-8EFA-A7C6F7DA1E7D}" destId="{25B9549F-8DD3-429C-AC0C-1AFB01F636AE}" srcOrd="0" destOrd="0" presId="urn:microsoft.com/office/officeart/2005/8/layout/hierarchy1"/>
    <dgm:cxn modelId="{07F835C0-FF19-47AB-9432-C0204AFD2578}" type="presOf" srcId="{49282777-9E9A-436A-9B7C-2896E78A5DC3}" destId="{9FCEB5EC-E2D3-4AA7-8FA1-BEBFF6C7F881}" srcOrd="0" destOrd="0" presId="urn:microsoft.com/office/officeart/2005/8/layout/hierarchy1"/>
    <dgm:cxn modelId="{91836375-B103-4995-B9C2-907DFFC229F9}" srcId="{5802B71A-37AA-4F7D-89BA-80FE137695F1}" destId="{2FF5286F-B957-45C3-B0D4-65422C624C58}" srcOrd="0" destOrd="0" parTransId="{A3DD738C-6BDC-4BC5-A9E2-ABEB15CD4F5D}" sibTransId="{AC0DC5E4-2FC1-4EED-928C-1E742F3851C9}"/>
    <dgm:cxn modelId="{17200D9C-4AA6-490B-8515-7C5FA6EAD639}" type="presOf" srcId="{40E8AF3A-931F-4E59-9FD2-412D15D9B3DF}" destId="{8FEAE221-8A9F-4273-B3FF-DF3DA713DD03}" srcOrd="0" destOrd="0" presId="urn:microsoft.com/office/officeart/2005/8/layout/hierarchy1"/>
    <dgm:cxn modelId="{8253F9FB-D0F4-4D04-9C59-6A05EC2D79BE}" srcId="{CCAEE3A1-3983-4287-9801-8981AF23DFC0}" destId="{E0107776-84D2-417D-A4E9-63BFEC2A2D84}" srcOrd="1" destOrd="0" parTransId="{5F6B9F6A-F47D-4BE2-8267-C38D7D293757}" sibTransId="{220790A4-5DC4-4552-8F11-9A049B96D5D2}"/>
    <dgm:cxn modelId="{477252B8-63CD-44DC-9FA5-1DDB5CE2A4F7}" type="presOf" srcId="{5F6B9F6A-F47D-4BE2-8267-C38D7D293757}" destId="{5F283ED1-4327-4FF2-91E5-08FE945412F9}" srcOrd="0" destOrd="0" presId="urn:microsoft.com/office/officeart/2005/8/layout/hierarchy1"/>
    <dgm:cxn modelId="{CC0FAA0D-8A58-43B2-A17B-92FC0A7E2BE2}" type="presOf" srcId="{DF58FCCF-06EB-4385-80C3-A04C84FD1F04}" destId="{324E3E77-8E85-47AC-BF7F-1B8CF1AF007B}" srcOrd="0" destOrd="0" presId="urn:microsoft.com/office/officeart/2005/8/layout/hierarchy1"/>
    <dgm:cxn modelId="{8372332A-503E-4BC9-8D3C-41E5F1A1B575}" srcId="{49282777-9E9A-436A-9B7C-2896E78A5DC3}" destId="{39AD452F-4908-4334-8EFA-A7C6F7DA1E7D}" srcOrd="0" destOrd="0" parTransId="{7D34A891-4073-4109-81A7-5399F74541AF}" sibTransId="{AD92231D-1F8C-4B8D-86DA-F3775C1CF558}"/>
    <dgm:cxn modelId="{20B4F058-95A1-478F-A81B-A380A596C2E0}" type="presOf" srcId="{A3DD738C-6BDC-4BC5-A9E2-ABEB15CD4F5D}" destId="{65BF6FB8-BDF3-4783-A5B2-2736EACC55B2}" srcOrd="0" destOrd="0" presId="urn:microsoft.com/office/officeart/2005/8/layout/hierarchy1"/>
    <dgm:cxn modelId="{19A03E0B-A9AE-4D33-8689-10A0DAE3D77C}" type="presOf" srcId="{81BECF53-6927-46D4-8C25-FA656AC7EC3D}" destId="{6D788E22-267A-4171-871A-C76A6E2BBCF9}" srcOrd="0" destOrd="0" presId="urn:microsoft.com/office/officeart/2005/8/layout/hierarchy1"/>
    <dgm:cxn modelId="{614D26EA-E6C4-4CE4-BF9C-08C63BB0BF69}" type="presOf" srcId="{5B30BB62-CB77-410E-BB43-45C3B16F9809}" destId="{9869E886-EA7E-4DA7-BDC2-CFF52E006492}" srcOrd="0" destOrd="0" presId="urn:microsoft.com/office/officeart/2005/8/layout/hierarchy1"/>
    <dgm:cxn modelId="{657E941C-4B30-4179-A9CA-9AC8F85D32C8}" type="presOf" srcId="{E0107776-84D2-417D-A4E9-63BFEC2A2D84}" destId="{33DD598D-6287-451A-A5AE-62E221113A6A}" srcOrd="0" destOrd="0" presId="urn:microsoft.com/office/officeart/2005/8/layout/hierarchy1"/>
    <dgm:cxn modelId="{B7FD0902-4CAF-4985-BB8F-532A0BB23FA2}" srcId="{5802B71A-37AA-4F7D-89BA-80FE137695F1}" destId="{21F0C056-15A6-4EE0-B8B7-0E9837198811}" srcOrd="1" destOrd="0" parTransId="{81BECF53-6927-46D4-8C25-FA656AC7EC3D}" sibTransId="{9C06810B-D0B8-44B8-87F0-850FB0512A37}"/>
    <dgm:cxn modelId="{C8821339-CB37-4280-A598-BC12AF851460}" type="presOf" srcId="{2FF5286F-B957-45C3-B0D4-65422C624C58}" destId="{95C97317-EA50-412A-B8B3-5D6D9BA19041}" srcOrd="0" destOrd="0" presId="urn:microsoft.com/office/officeart/2005/8/layout/hierarchy1"/>
    <dgm:cxn modelId="{6877D166-6E22-409B-9307-0AE318A88AB9}" srcId="{CCAEE3A1-3983-4287-9801-8981AF23DFC0}" destId="{0630BCC3-BF02-45F3-97EA-ABBC6D4592E9}" srcOrd="0" destOrd="0" parTransId="{40E8AF3A-931F-4E59-9FD2-412D15D9B3DF}" sibTransId="{1B07577F-9ACD-41B8-BA60-1CE489C75D55}"/>
    <dgm:cxn modelId="{A5C6FBA2-AC49-4190-BE3F-249898F68FB6}" type="presOf" srcId="{5802B71A-37AA-4F7D-89BA-80FE137695F1}" destId="{A5C82EEF-7D52-4B22-B87F-22021FA52583}" srcOrd="0" destOrd="0" presId="urn:microsoft.com/office/officeart/2005/8/layout/hierarchy1"/>
    <dgm:cxn modelId="{38349486-1C83-4274-B5D4-82EDC682195E}" type="presOf" srcId="{21F0C056-15A6-4EE0-B8B7-0E9837198811}" destId="{A7D6C5E3-0E78-441B-B6AA-E2112A6621EA}" srcOrd="0" destOrd="0" presId="urn:microsoft.com/office/officeart/2005/8/layout/hierarchy1"/>
    <dgm:cxn modelId="{BB93B53E-78FD-44BD-B7E9-59B6438DB6B4}" type="presParOf" srcId="{9FCEB5EC-E2D3-4AA7-8FA1-BEBFF6C7F881}" destId="{DCDF3992-2759-4418-850E-EC978358CF35}" srcOrd="0" destOrd="0" presId="urn:microsoft.com/office/officeart/2005/8/layout/hierarchy1"/>
    <dgm:cxn modelId="{9483E1F8-4738-4A61-97C1-DB68A86DD31A}" type="presParOf" srcId="{DCDF3992-2759-4418-850E-EC978358CF35}" destId="{767A39DF-CBCB-4D7C-88B7-FFC295BD7FE8}" srcOrd="0" destOrd="0" presId="urn:microsoft.com/office/officeart/2005/8/layout/hierarchy1"/>
    <dgm:cxn modelId="{DD2605C0-E66D-4F14-AE28-9A676D6B5CAC}" type="presParOf" srcId="{767A39DF-CBCB-4D7C-88B7-FFC295BD7FE8}" destId="{FAA6F50D-C338-4B4F-8A5E-B5449F9B21E3}" srcOrd="0" destOrd="0" presId="urn:microsoft.com/office/officeart/2005/8/layout/hierarchy1"/>
    <dgm:cxn modelId="{D6AB1718-792D-46A0-8339-AF84B01074F0}" type="presParOf" srcId="{767A39DF-CBCB-4D7C-88B7-FFC295BD7FE8}" destId="{25B9549F-8DD3-429C-AC0C-1AFB01F636AE}" srcOrd="1" destOrd="0" presId="urn:microsoft.com/office/officeart/2005/8/layout/hierarchy1"/>
    <dgm:cxn modelId="{13603974-9A5A-4811-A0E5-E89F76CC3586}" type="presParOf" srcId="{DCDF3992-2759-4418-850E-EC978358CF35}" destId="{1184CCC8-81C2-41F9-9FE6-7A787ECFC9D1}" srcOrd="1" destOrd="0" presId="urn:microsoft.com/office/officeart/2005/8/layout/hierarchy1"/>
    <dgm:cxn modelId="{B40CA1A1-F825-46E9-95BF-A88D81157AE2}" type="presParOf" srcId="{1184CCC8-81C2-41F9-9FE6-7A787ECFC9D1}" destId="{9869E886-EA7E-4DA7-BDC2-CFF52E006492}" srcOrd="0" destOrd="0" presId="urn:microsoft.com/office/officeart/2005/8/layout/hierarchy1"/>
    <dgm:cxn modelId="{64977ED7-AEEB-4590-B49F-08A74DC7254D}" type="presParOf" srcId="{1184CCC8-81C2-41F9-9FE6-7A787ECFC9D1}" destId="{A7BA5015-8A63-4F2C-8344-05B7036DCDE3}" srcOrd="1" destOrd="0" presId="urn:microsoft.com/office/officeart/2005/8/layout/hierarchy1"/>
    <dgm:cxn modelId="{FA2DB60C-5E79-4F6A-B563-C40DFC45D271}" type="presParOf" srcId="{A7BA5015-8A63-4F2C-8344-05B7036DCDE3}" destId="{F84B05B8-E461-425C-87D0-259DA841554A}" srcOrd="0" destOrd="0" presId="urn:microsoft.com/office/officeart/2005/8/layout/hierarchy1"/>
    <dgm:cxn modelId="{89C883A3-274B-41C8-B5B6-BB042776E3FF}" type="presParOf" srcId="{F84B05B8-E461-425C-87D0-259DA841554A}" destId="{585EDC8B-A226-4C77-9AAF-A402D6C52D6C}" srcOrd="0" destOrd="0" presId="urn:microsoft.com/office/officeart/2005/8/layout/hierarchy1"/>
    <dgm:cxn modelId="{666074B4-72B0-4B89-9E78-AFE658B87D7D}" type="presParOf" srcId="{F84B05B8-E461-425C-87D0-259DA841554A}" destId="{7B4CBA8D-FC39-4D2C-B4BD-D9101F4DB740}" srcOrd="1" destOrd="0" presId="urn:microsoft.com/office/officeart/2005/8/layout/hierarchy1"/>
    <dgm:cxn modelId="{A78C14E8-7330-436D-9DA5-DF611E2D8FE0}" type="presParOf" srcId="{A7BA5015-8A63-4F2C-8344-05B7036DCDE3}" destId="{15A833CA-20AB-489C-BE4D-634D19DC43C0}" srcOrd="1" destOrd="0" presId="urn:microsoft.com/office/officeart/2005/8/layout/hierarchy1"/>
    <dgm:cxn modelId="{9700A580-3F7A-47EB-B3E8-373E842D7164}" type="presParOf" srcId="{15A833CA-20AB-489C-BE4D-634D19DC43C0}" destId="{8FEAE221-8A9F-4273-B3FF-DF3DA713DD03}" srcOrd="0" destOrd="0" presId="urn:microsoft.com/office/officeart/2005/8/layout/hierarchy1"/>
    <dgm:cxn modelId="{7D6968A8-2D75-4390-8DD6-964DE9DC0714}" type="presParOf" srcId="{15A833CA-20AB-489C-BE4D-634D19DC43C0}" destId="{763D8E5F-6A85-4A28-801D-C4BAC90C7649}" srcOrd="1" destOrd="0" presId="urn:microsoft.com/office/officeart/2005/8/layout/hierarchy1"/>
    <dgm:cxn modelId="{99D41A83-CAF0-44CF-B0D3-78469A1077E7}" type="presParOf" srcId="{763D8E5F-6A85-4A28-801D-C4BAC90C7649}" destId="{386C4503-F34F-4574-87A7-8536B02B3704}" srcOrd="0" destOrd="0" presId="urn:microsoft.com/office/officeart/2005/8/layout/hierarchy1"/>
    <dgm:cxn modelId="{3E1C7934-EC2C-4E97-B02A-874AF0C43EC9}" type="presParOf" srcId="{386C4503-F34F-4574-87A7-8536B02B3704}" destId="{3B7A8012-1CCE-4FD0-969F-3E3674956564}" srcOrd="0" destOrd="0" presId="urn:microsoft.com/office/officeart/2005/8/layout/hierarchy1"/>
    <dgm:cxn modelId="{809C5EEA-B197-4E19-9751-D4EC5FABEB3C}" type="presParOf" srcId="{386C4503-F34F-4574-87A7-8536B02B3704}" destId="{A078801C-9E1F-452F-A2C5-40D23714C312}" srcOrd="1" destOrd="0" presId="urn:microsoft.com/office/officeart/2005/8/layout/hierarchy1"/>
    <dgm:cxn modelId="{C88939C3-C848-453B-9885-FEF53B0A1493}" type="presParOf" srcId="{763D8E5F-6A85-4A28-801D-C4BAC90C7649}" destId="{3F4CC825-1FF1-4C88-B4D3-560B916999E9}" srcOrd="1" destOrd="0" presId="urn:microsoft.com/office/officeart/2005/8/layout/hierarchy1"/>
    <dgm:cxn modelId="{C1AD826D-0FA8-4523-A17B-8CC7380BEE8E}" type="presParOf" srcId="{15A833CA-20AB-489C-BE4D-634D19DC43C0}" destId="{5F283ED1-4327-4FF2-91E5-08FE945412F9}" srcOrd="2" destOrd="0" presId="urn:microsoft.com/office/officeart/2005/8/layout/hierarchy1"/>
    <dgm:cxn modelId="{1DA11F75-C94E-4152-B851-8C6FEC331F69}" type="presParOf" srcId="{15A833CA-20AB-489C-BE4D-634D19DC43C0}" destId="{7FFB0FE9-C35C-44D9-922F-D881BE6E2B0F}" srcOrd="3" destOrd="0" presId="urn:microsoft.com/office/officeart/2005/8/layout/hierarchy1"/>
    <dgm:cxn modelId="{0E4FB418-1C88-425A-A253-EB630CD19F9F}" type="presParOf" srcId="{7FFB0FE9-C35C-44D9-922F-D881BE6E2B0F}" destId="{372C6873-92D4-4FF9-A686-3873F7DF04CF}" srcOrd="0" destOrd="0" presId="urn:microsoft.com/office/officeart/2005/8/layout/hierarchy1"/>
    <dgm:cxn modelId="{3DA08E89-DB7E-4F9E-B5C8-48B48039D5B1}" type="presParOf" srcId="{372C6873-92D4-4FF9-A686-3873F7DF04CF}" destId="{E076611A-9C6D-48DA-80DE-D207D2497142}" srcOrd="0" destOrd="0" presId="urn:microsoft.com/office/officeart/2005/8/layout/hierarchy1"/>
    <dgm:cxn modelId="{88470EDA-48B9-4C39-BBBD-16D9F34018D5}" type="presParOf" srcId="{372C6873-92D4-4FF9-A686-3873F7DF04CF}" destId="{33DD598D-6287-451A-A5AE-62E221113A6A}" srcOrd="1" destOrd="0" presId="urn:microsoft.com/office/officeart/2005/8/layout/hierarchy1"/>
    <dgm:cxn modelId="{AC7EE3B3-2A7C-4DDD-B0D0-F9DB7784F718}" type="presParOf" srcId="{7FFB0FE9-C35C-44D9-922F-D881BE6E2B0F}" destId="{CAC2D4BF-5220-4C7F-B7AD-971447519ED6}" srcOrd="1" destOrd="0" presId="urn:microsoft.com/office/officeart/2005/8/layout/hierarchy1"/>
    <dgm:cxn modelId="{5A177CC5-B766-4352-ACEA-F770DBF96F66}" type="presParOf" srcId="{1184CCC8-81C2-41F9-9FE6-7A787ECFC9D1}" destId="{324E3E77-8E85-47AC-BF7F-1B8CF1AF007B}" srcOrd="2" destOrd="0" presId="urn:microsoft.com/office/officeart/2005/8/layout/hierarchy1"/>
    <dgm:cxn modelId="{C0AC4C62-E397-4DE7-A60E-3A389CD40A31}" type="presParOf" srcId="{1184CCC8-81C2-41F9-9FE6-7A787ECFC9D1}" destId="{1A79597B-6DE7-446B-A3DB-D6CD906A27F9}" srcOrd="3" destOrd="0" presId="urn:microsoft.com/office/officeart/2005/8/layout/hierarchy1"/>
    <dgm:cxn modelId="{01A7EA74-0DDA-420F-B9A9-25CD9515B2CD}" type="presParOf" srcId="{1A79597B-6DE7-446B-A3DB-D6CD906A27F9}" destId="{5099670C-4294-45DE-BB5B-A6B997DCF8BC}" srcOrd="0" destOrd="0" presId="urn:microsoft.com/office/officeart/2005/8/layout/hierarchy1"/>
    <dgm:cxn modelId="{15BF0DDF-5F20-4EA0-9B39-BB86B1D3DA22}" type="presParOf" srcId="{5099670C-4294-45DE-BB5B-A6B997DCF8BC}" destId="{EB9541C6-CB3F-4BD6-91AC-0F189377273E}" srcOrd="0" destOrd="0" presId="urn:microsoft.com/office/officeart/2005/8/layout/hierarchy1"/>
    <dgm:cxn modelId="{8AE78FA3-02BF-452F-88F5-37029CA340F9}" type="presParOf" srcId="{5099670C-4294-45DE-BB5B-A6B997DCF8BC}" destId="{A5C82EEF-7D52-4B22-B87F-22021FA52583}" srcOrd="1" destOrd="0" presId="urn:microsoft.com/office/officeart/2005/8/layout/hierarchy1"/>
    <dgm:cxn modelId="{01EFF954-406C-480B-9EA8-9CE4178879B3}" type="presParOf" srcId="{1A79597B-6DE7-446B-A3DB-D6CD906A27F9}" destId="{31202D51-2494-472E-949D-96E004DD7ADA}" srcOrd="1" destOrd="0" presId="urn:microsoft.com/office/officeart/2005/8/layout/hierarchy1"/>
    <dgm:cxn modelId="{65E61D7E-92C3-4D87-8DE7-0232326524B4}" type="presParOf" srcId="{31202D51-2494-472E-949D-96E004DD7ADA}" destId="{65BF6FB8-BDF3-4783-A5B2-2736EACC55B2}" srcOrd="0" destOrd="0" presId="urn:microsoft.com/office/officeart/2005/8/layout/hierarchy1"/>
    <dgm:cxn modelId="{C5C82C44-062B-4E72-9B30-FD0B4B11055B}" type="presParOf" srcId="{31202D51-2494-472E-949D-96E004DD7ADA}" destId="{0193C3E0-1E83-436A-987B-AD515EA4FB0A}" srcOrd="1" destOrd="0" presId="urn:microsoft.com/office/officeart/2005/8/layout/hierarchy1"/>
    <dgm:cxn modelId="{AD357D4E-A158-4D8A-B0F4-A41CBA7D4468}" type="presParOf" srcId="{0193C3E0-1E83-436A-987B-AD515EA4FB0A}" destId="{72F87BB7-F373-4817-A2AA-4685AEEDED18}" srcOrd="0" destOrd="0" presId="urn:microsoft.com/office/officeart/2005/8/layout/hierarchy1"/>
    <dgm:cxn modelId="{9E986210-F721-4797-B5CD-96EE5A627D7E}" type="presParOf" srcId="{72F87BB7-F373-4817-A2AA-4685AEEDED18}" destId="{FF56BD74-7F2B-4FD5-83D1-A935F48ECFDD}" srcOrd="0" destOrd="0" presId="urn:microsoft.com/office/officeart/2005/8/layout/hierarchy1"/>
    <dgm:cxn modelId="{D60D8146-EFC9-49FB-9124-E0C03778042B}" type="presParOf" srcId="{72F87BB7-F373-4817-A2AA-4685AEEDED18}" destId="{95C97317-EA50-412A-B8B3-5D6D9BA19041}" srcOrd="1" destOrd="0" presId="urn:microsoft.com/office/officeart/2005/8/layout/hierarchy1"/>
    <dgm:cxn modelId="{E3EF8112-1AB8-4A18-8EF6-3ADA9FC076ED}" type="presParOf" srcId="{0193C3E0-1E83-436A-987B-AD515EA4FB0A}" destId="{FB84DEA3-2F49-4CA1-AAFC-D0D874030BCD}" srcOrd="1" destOrd="0" presId="urn:microsoft.com/office/officeart/2005/8/layout/hierarchy1"/>
    <dgm:cxn modelId="{3C7506D1-9DB8-46F0-9596-B0FA0FA12ADE}" type="presParOf" srcId="{31202D51-2494-472E-949D-96E004DD7ADA}" destId="{6D788E22-267A-4171-871A-C76A6E2BBCF9}" srcOrd="2" destOrd="0" presId="urn:microsoft.com/office/officeart/2005/8/layout/hierarchy1"/>
    <dgm:cxn modelId="{F0915D06-281B-4EFC-B5CA-E2EA2B5085E9}" type="presParOf" srcId="{31202D51-2494-472E-949D-96E004DD7ADA}" destId="{FCFA246E-0BB6-474E-B237-464BD01D08A6}" srcOrd="3" destOrd="0" presId="urn:microsoft.com/office/officeart/2005/8/layout/hierarchy1"/>
    <dgm:cxn modelId="{BB9A8181-3A9F-4152-920D-83CEF957458C}" type="presParOf" srcId="{FCFA246E-0BB6-474E-B237-464BD01D08A6}" destId="{F21E42B3-1D54-4D8F-AA61-D5681D460F5E}" srcOrd="0" destOrd="0" presId="urn:microsoft.com/office/officeart/2005/8/layout/hierarchy1"/>
    <dgm:cxn modelId="{139D3399-290E-4548-8399-A312F1ACD2B7}" type="presParOf" srcId="{F21E42B3-1D54-4D8F-AA61-D5681D460F5E}" destId="{7E8D5770-EE38-4179-9957-105A811D0FA7}" srcOrd="0" destOrd="0" presId="urn:microsoft.com/office/officeart/2005/8/layout/hierarchy1"/>
    <dgm:cxn modelId="{32AD9AB3-FCE8-492E-9B5F-FF042DFBAAE1}" type="presParOf" srcId="{F21E42B3-1D54-4D8F-AA61-D5681D460F5E}" destId="{A7D6C5E3-0E78-441B-B6AA-E2112A6621EA}" srcOrd="1" destOrd="0" presId="urn:microsoft.com/office/officeart/2005/8/layout/hierarchy1"/>
    <dgm:cxn modelId="{F0BD3526-95E6-4D28-B531-DF6FEEE1AB8D}" type="presParOf" srcId="{FCFA246E-0BB6-474E-B237-464BD01D08A6}" destId="{E7376B87-0F57-4FE7-8E77-33362A4A51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24494-D0AB-4C5F-B03B-16A9971C98B9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863D-0DCE-4E93-9FDD-57BEC813F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13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863D-0DCE-4E93-9FDD-57BEC813F9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73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685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55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40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22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52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28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003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00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155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06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41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49C5-EB59-4386-9B8B-5E2211FCDF91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393D-4BDE-4907-848B-CF1EA886C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627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yfulhoque87@gmail.com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6400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bn-BD" sz="11500" dirty="0">
                <a:solidFill>
                  <a:srgbClr val="66FF66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1500" dirty="0">
              <a:solidFill>
                <a:srgbClr val="66FF66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2" descr="C:\Users\DOEL\Desktop\ML MAIN\ml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45537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605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38800"/>
            <a:ext cx="8229600" cy="914400"/>
          </a:xfrm>
        </p:spPr>
        <p:txBody>
          <a:bodyPr>
            <a:normAutofit/>
          </a:bodyPr>
          <a:lstStyle/>
          <a:p>
            <a:r>
              <a:rPr lang="bn-BD" sz="40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: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ব্যয়  </a:t>
            </a:r>
            <a:endParaRPr lang="en-US" sz="4000" dirty="0">
              <a:solidFill>
                <a:srgbClr val="008000"/>
              </a:solidFill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0" y="304800"/>
            <a:ext cx="7772400" cy="4343400"/>
            <a:chOff x="239543" y="759184"/>
            <a:chExt cx="8079890" cy="10834036"/>
          </a:xfrm>
        </p:grpSpPr>
        <p:grpSp>
          <p:nvGrpSpPr>
            <p:cNvPr id="7" name="Group 6"/>
            <p:cNvGrpSpPr/>
            <p:nvPr/>
          </p:nvGrpSpPr>
          <p:grpSpPr>
            <a:xfrm>
              <a:off x="239543" y="759184"/>
              <a:ext cx="8079890" cy="10834036"/>
              <a:chOff x="239543" y="759184"/>
              <a:chExt cx="8079890" cy="10834036"/>
            </a:xfrm>
          </p:grpSpPr>
          <p:pic>
            <p:nvPicPr>
              <p:cNvPr id="4098" name="Picture 2" descr="C:\Users\DOEL\Desktop\ML MAIN\ml8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543" y="759184"/>
                <a:ext cx="8079890" cy="95035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Rectangle 2"/>
              <p:cNvSpPr/>
              <p:nvPr/>
            </p:nvSpPr>
            <p:spPr>
              <a:xfrm>
                <a:off x="318758" y="10655681"/>
                <a:ext cx="1600200" cy="93753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rgbClr val="008000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6781800" y="4724400"/>
              <a:ext cx="13716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  <p:sp>
        <p:nvSpPr>
          <p:cNvPr id="9" name="Round Same Side Corner Rectangle 8"/>
          <p:cNvSpPr/>
          <p:nvPr/>
        </p:nvSpPr>
        <p:spPr>
          <a:xfrm>
            <a:off x="1219200" y="4953000"/>
            <a:ext cx="990600" cy="609600"/>
          </a:xfrm>
          <a:prstGeom prst="round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মূলধন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 Same Side Corner Rectangle 9"/>
          <p:cNvSpPr/>
          <p:nvPr/>
        </p:nvSpPr>
        <p:spPr>
          <a:xfrm>
            <a:off x="6172200" y="4953000"/>
            <a:ext cx="990600" cy="609600"/>
          </a:xfrm>
          <a:prstGeom prst="round2Same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মুনাফা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2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0"/>
            <a:ext cx="8305800" cy="685800"/>
          </a:xfrm>
        </p:spPr>
        <p:txBody>
          <a:bodyPr>
            <a:normAutofit/>
          </a:bodyPr>
          <a:lstStyle/>
          <a:p>
            <a:r>
              <a:rPr lang="bn-BD" sz="36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চিত্র: মূলধন জাতীয় সম্পদ</a:t>
            </a:r>
            <a:endParaRPr lang="en-US" sz="3600" dirty="0">
              <a:solidFill>
                <a:srgbClr val="008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DOEL\Desktop\ML MAIN\ml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369" y="380999"/>
            <a:ext cx="8655031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1905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457200"/>
            <a:ext cx="3810000" cy="1066800"/>
          </a:xfrm>
          <a:solidFill>
            <a:srgbClr val="66FF66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bn-BD" sz="4800" b="1" u="sng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একক কাজ</a:t>
            </a:r>
            <a:endParaRPr lang="en-US" sz="4800" b="1" u="sng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51037"/>
            <a:ext cx="8839200" cy="4525963"/>
          </a:xfrm>
        </p:spPr>
        <p:txBody>
          <a:bodyPr>
            <a:normAutofit/>
          </a:bodyPr>
          <a:lstStyle/>
          <a:p>
            <a:r>
              <a:rPr lang="bn-BD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লেনদেনের দুইটি করে উদাহরণ লিখ।</a:t>
            </a:r>
          </a:p>
          <a:p>
            <a:pPr marL="0" indent="0">
              <a:buNone/>
            </a:pPr>
            <a:r>
              <a:rPr lang="bn-BD" sz="28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  </a:t>
            </a:r>
            <a:r>
              <a:rPr lang="bn-BD" sz="2800" u="sng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মূলধন জাতীয় লেনদেন</a:t>
            </a:r>
            <a:r>
              <a:rPr lang="bn-BD" sz="2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: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উদাহরণ</a:t>
            </a:r>
            <a:r>
              <a:rPr lang="bn-BD" sz="2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- </a:t>
            </a:r>
            <a:r>
              <a:rPr lang="bn-BD" sz="28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১.</a:t>
            </a:r>
          </a:p>
          <a:p>
            <a:pPr marL="0" indent="0">
              <a:buNone/>
            </a:pPr>
            <a:r>
              <a:rPr lang="bn-BD" sz="28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                                            </a:t>
            </a:r>
            <a:r>
              <a:rPr lang="bn-BD" sz="28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২.</a:t>
            </a:r>
          </a:p>
          <a:p>
            <a:pPr marL="0" indent="0">
              <a:buNone/>
            </a:pPr>
            <a:r>
              <a:rPr lang="bn-BD" sz="2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   </a:t>
            </a:r>
            <a:r>
              <a:rPr lang="bn-BD" sz="2800" u="sng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মুনাফা জাতীয় লেনদেন</a:t>
            </a:r>
            <a:r>
              <a:rPr lang="bn-BD" sz="28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 উদাহরণ- ১.</a:t>
            </a:r>
          </a:p>
          <a:p>
            <a:pPr marL="0" indent="0">
              <a:buNone/>
            </a:pPr>
            <a:r>
              <a:rPr lang="bn-BD" sz="28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                                            ২.</a:t>
            </a:r>
            <a:endParaRPr lang="en-US" sz="28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72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53921378"/>
              </p:ext>
            </p:extLst>
          </p:nvPr>
        </p:nvGraphicFramePr>
        <p:xfrm>
          <a:off x="228600" y="381000"/>
          <a:ext cx="8153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07132971"/>
              </p:ext>
            </p:extLst>
          </p:nvPr>
        </p:nvGraphicFramePr>
        <p:xfrm>
          <a:off x="685800" y="152400"/>
          <a:ext cx="7315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099167589"/>
              </p:ext>
            </p:extLst>
          </p:nvPr>
        </p:nvGraphicFramePr>
        <p:xfrm>
          <a:off x="190500" y="381000"/>
          <a:ext cx="81153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9" name="Rectangle 8"/>
          <p:cNvSpPr/>
          <p:nvPr/>
        </p:nvSpPr>
        <p:spPr>
          <a:xfrm>
            <a:off x="2590800" y="6096000"/>
            <a:ext cx="3581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:</a:t>
            </a:r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মুনাফা জাতীয় আয়</a:t>
            </a:r>
            <a:endParaRPr lang="en-US" sz="3600" dirty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5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86400"/>
            <a:ext cx="8229600" cy="685800"/>
          </a:xfrm>
        </p:spPr>
        <p:txBody>
          <a:bodyPr>
            <a:normAutofit/>
          </a:bodyPr>
          <a:lstStyle/>
          <a:p>
            <a:r>
              <a:rPr lang="bn-BD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32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:</a:t>
            </a:r>
            <a:r>
              <a:rPr lang="en-US" sz="32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মূলধন জাতীয় আয়</a:t>
            </a:r>
            <a:endParaRPr lang="en-US" sz="3200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4511043"/>
              </p:ext>
            </p:extLst>
          </p:nvPr>
        </p:nvGraphicFramePr>
        <p:xfrm>
          <a:off x="381000" y="685800"/>
          <a:ext cx="8305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7099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506" y="5715000"/>
            <a:ext cx="7482694" cy="457200"/>
          </a:xfrm>
          <a:noFill/>
        </p:spPr>
        <p:txBody>
          <a:bodyPr>
            <a:normAutofit fontScale="90000"/>
          </a:bodyPr>
          <a:lstStyle/>
          <a:p>
            <a:r>
              <a:rPr lang="bn-BD" sz="36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    চিত্র: মূলধন ও মুনাফা জাতীয় লেনদেনের কতিপয় দিক</a:t>
            </a:r>
            <a:endParaRPr lang="en-US" sz="36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" y="685800"/>
            <a:ext cx="8763000" cy="4572000"/>
            <a:chOff x="228600" y="1600200"/>
            <a:chExt cx="8763000" cy="4572000"/>
          </a:xfrm>
        </p:grpSpPr>
        <p:sp>
          <p:nvSpPr>
            <p:cNvPr id="3" name="Rounded Rectangle 2"/>
            <p:cNvSpPr/>
            <p:nvPr/>
          </p:nvSpPr>
          <p:spPr>
            <a:xfrm>
              <a:off x="228600" y="1752600"/>
              <a:ext cx="1828800" cy="118614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latin typeface="NikoshBAN" pitchFamily="2" charset="0"/>
                  <a:cs typeface="NikoshBAN" pitchFamily="2" charset="0"/>
                </a:rPr>
                <a:t>দীর্ঘমেয়াদী</a:t>
              </a:r>
              <a:endParaRPr lang="en-US" sz="3600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28600" y="3260075"/>
              <a:ext cx="1828800" cy="118614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latin typeface="NikoshBAN" pitchFamily="2" charset="0"/>
                  <a:cs typeface="NikoshBAN" pitchFamily="2" charset="0"/>
                </a:rPr>
                <a:t>অনিয়মিত</a:t>
              </a:r>
              <a:endParaRPr lang="en-US" sz="3600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28600" y="4757453"/>
              <a:ext cx="1828800" cy="118614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latin typeface="NikoshBAN" pitchFamily="2" charset="0"/>
                  <a:cs typeface="NikoshBAN" pitchFamily="2" charset="0"/>
                </a:rPr>
                <a:t>বড় অঙ্কের</a:t>
              </a:r>
              <a:endParaRPr lang="en-US" sz="3600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048000" y="1600200"/>
              <a:ext cx="3242309" cy="1311925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লেনদেন হতে সুবিধা ভোগ</a:t>
              </a:r>
              <a:endParaRPr lang="en-US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971800" y="3200400"/>
              <a:ext cx="3288029" cy="1322022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200" dirty="0" smtClean="0">
                  <a:solidFill>
                    <a:srgbClr val="FF0000"/>
                  </a:solidFill>
                  <a:latin typeface="NikoshBAN" pitchFamily="2" charset="0"/>
                  <a:cs typeface="NikoshBAN" pitchFamily="2" charset="0"/>
                </a:rPr>
                <a:t>লেনদেনের পুন:রাবৃত্তি/সংখ্যা</a:t>
              </a:r>
              <a:endParaRPr lang="en-US" sz="32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048000" y="4833653"/>
              <a:ext cx="3242309" cy="133854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solidFill>
                    <a:schemeClr val="tx2">
                      <a:lumMod val="75000"/>
                    </a:schemeClr>
                  </a:solidFill>
                  <a:latin typeface="NikoshBAN" pitchFamily="2" charset="0"/>
                  <a:cs typeface="NikoshBAN" pitchFamily="2" charset="0"/>
                </a:rPr>
                <a:t>লেনদেনের টাকার পরিমাণ </a:t>
              </a:r>
              <a:endParaRPr lang="en-US" sz="3600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162800" y="1736075"/>
              <a:ext cx="1828800" cy="1186147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স্বল্পমেয়াদী</a:t>
              </a:r>
              <a:endParaRPr lang="en-US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162800" y="4833653"/>
              <a:ext cx="1828800" cy="118614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ছোট অঙ্কের </a:t>
              </a:r>
              <a:endParaRPr lang="en-US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162800" y="3260075"/>
              <a:ext cx="1828800" cy="118614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3600" dirty="0" smtClean="0">
                  <a:solidFill>
                    <a:schemeClr val="tx1"/>
                  </a:solidFill>
                  <a:latin typeface="NikoshBAN" pitchFamily="2" charset="0"/>
                  <a:cs typeface="NikoshBAN" pitchFamily="2" charset="0"/>
                </a:rPr>
                <a:t>নিয়মিত</a:t>
              </a:r>
              <a:endParaRPr lang="en-US" sz="3600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8" name="Left Arrow 7"/>
            <p:cNvSpPr/>
            <p:nvPr/>
          </p:nvSpPr>
          <p:spPr>
            <a:xfrm>
              <a:off x="2209800" y="1981200"/>
              <a:ext cx="640080" cy="593074"/>
            </a:xfrm>
            <a:prstGeom prst="lef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5" name="Left Arrow 14"/>
            <p:cNvSpPr/>
            <p:nvPr/>
          </p:nvSpPr>
          <p:spPr>
            <a:xfrm>
              <a:off x="2286000" y="5198126"/>
              <a:ext cx="640080" cy="593074"/>
            </a:xfrm>
            <a:prstGeom prst="lef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2179320" y="3505200"/>
              <a:ext cx="640080" cy="593074"/>
            </a:xfrm>
            <a:prstGeom prst="lef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6400800" y="2029881"/>
              <a:ext cx="640080" cy="560919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6400800" y="5230281"/>
              <a:ext cx="640080" cy="560919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6400800" y="3581400"/>
              <a:ext cx="640080" cy="560919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NikoshBAN" pitchFamily="2" charset="0"/>
                <a:cs typeface="NikoshBA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3054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743200" y="190500"/>
            <a:ext cx="3516629" cy="8763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b="1" u="sng" dirty="0" smtClean="0">
                <a:solidFill>
                  <a:srgbClr val="FFCC99"/>
                </a:solidFill>
                <a:latin typeface="NikoshBAN" pitchFamily="2" charset="0"/>
                <a:cs typeface="NikoshBAN" pitchFamily="2" charset="0"/>
              </a:rPr>
              <a:t>জোড়ায় কাজ</a:t>
            </a:r>
            <a:endParaRPr lang="en-US" sz="5400" b="1" u="sng" dirty="0">
              <a:solidFill>
                <a:srgbClr val="FFCC99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1295400"/>
            <a:ext cx="1447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কর্মপত্র:-</a:t>
            </a:r>
            <a:endParaRPr lang="en-US" sz="3600" dirty="0">
              <a:solidFill>
                <a:schemeClr val="tx2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28600" y="6248400"/>
            <a:ext cx="86868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200" dirty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মূলধন জাতীয় ও মুনাফা জাতীয় লেনদেনের </a:t>
            </a:r>
            <a:r>
              <a:rPr lang="bn-BD" sz="32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তিনটি পার্থক্য নির্ণয় কর</a:t>
            </a:r>
            <a:endParaRPr lang="en-US" sz="3200" dirty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4023374"/>
              </p:ext>
            </p:extLst>
          </p:nvPr>
        </p:nvGraphicFramePr>
        <p:xfrm>
          <a:off x="533400" y="2362200"/>
          <a:ext cx="8153400" cy="3505200"/>
        </p:xfrm>
        <a:graphic>
          <a:graphicData uri="http://schemas.openxmlformats.org/drawingml/2006/table">
            <a:tbl>
              <a:tblPr firstRow="1" bandRow="1"/>
              <a:tblGrid>
                <a:gridCol w="1583184"/>
                <a:gridCol w="3141216"/>
                <a:gridCol w="3429000"/>
              </a:tblGrid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ক্রমিক নং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মূলধন</a:t>
                      </a:r>
                      <a:r>
                        <a:rPr lang="bn-BD" sz="3200" baseline="0" dirty="0" smtClean="0">
                          <a:latin typeface="NikoshBAN" pitchFamily="2" charset="0"/>
                          <a:cs typeface="NikoshBAN" pitchFamily="2" charset="0"/>
                        </a:rPr>
                        <a:t> জাতীয় লেনদেন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মুনাফা জাতীয় লেনদেন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১.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২.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bn-BD" sz="3200" dirty="0" smtClean="0">
                          <a:latin typeface="NikoshBAN" pitchFamily="2" charset="0"/>
                          <a:cs typeface="NikoshBAN" pitchFamily="2" charset="0"/>
                        </a:rPr>
                        <a:t>৩.</a:t>
                      </a:r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533400" y="1828800"/>
            <a:ext cx="8077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লেনদেনের পার্থক্য নিম্নরূপ: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: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07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3" grpId="0" animBg="1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0022072"/>
              </p:ext>
            </p:extLst>
          </p:nvPr>
        </p:nvGraphicFramePr>
        <p:xfrm>
          <a:off x="457200" y="304800"/>
          <a:ext cx="800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971800" y="5943600"/>
            <a:ext cx="3200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চিত্র:মুলধন জাতীয় ব্যয়</a:t>
            </a:r>
            <a:endParaRPr lang="en-US" sz="32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2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943600"/>
            <a:ext cx="6096000" cy="685800"/>
          </a:xfrm>
        </p:spPr>
        <p:txBody>
          <a:bodyPr>
            <a:normAutofit/>
          </a:bodyPr>
          <a:lstStyle/>
          <a:p>
            <a:r>
              <a:rPr lang="bn-BD" sz="3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চিত্র:মুনাফা জাতীয় ব্যয়</a:t>
            </a:r>
            <a:endParaRPr lang="en-US" sz="32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7575543"/>
              </p:ext>
            </p:extLst>
          </p:nvPr>
        </p:nvGraphicFramePr>
        <p:xfrm>
          <a:off x="457200" y="579437"/>
          <a:ext cx="83058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9369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911393641"/>
              </p:ext>
            </p:extLst>
          </p:nvPr>
        </p:nvGraphicFramePr>
        <p:xfrm>
          <a:off x="533400" y="1346200"/>
          <a:ext cx="792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3581400" y="152400"/>
            <a:ext cx="18806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4000" b="1" u="sng" dirty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3772811" y="762000"/>
            <a:ext cx="1159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n-BD" sz="36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কর্মপত্র</a:t>
            </a:r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943600"/>
            <a:ext cx="8763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লেনদেনের শ্রেণীবিভাগ ব্যাখ্যা কর </a:t>
            </a:r>
            <a:endParaRPr lang="en-US" sz="3600" dirty="0">
              <a:solidFill>
                <a:srgbClr val="008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8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/>
      <p:bldP spid="3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1190973"/>
              </p:ext>
            </p:extLst>
          </p:nvPr>
        </p:nvGraphicFramePr>
        <p:xfrm>
          <a:off x="381000" y="1828800"/>
          <a:ext cx="7162800" cy="4267200"/>
        </p:xfrm>
        <a:graphic>
          <a:graphicData uri="http://schemas.openxmlformats.org/drawingml/2006/table">
            <a:tbl>
              <a:tblPr/>
              <a:tblGrid>
                <a:gridCol w="7162800"/>
              </a:tblGrid>
              <a:tr h="42672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</a:t>
                      </a:r>
                    </a:p>
                    <a:p>
                      <a:pPr algn="ctr"/>
                      <a:endParaRPr lang="en-US" sz="3600" dirty="0" smtClean="0">
                        <a:solidFill>
                          <a:srgbClr val="FF0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     </a:t>
                      </a:r>
                      <a:r>
                        <a:rPr lang="bn-BD" sz="360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জি.</a:t>
                      </a:r>
                      <a:r>
                        <a:rPr lang="bn-BD" sz="36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এম.মিজানুর রহমান</a:t>
                      </a:r>
                      <a:endParaRPr lang="en-US" sz="3600" baseline="0" dirty="0" smtClean="0">
                        <a:solidFill>
                          <a:srgbClr val="FF0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            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বি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.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বি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.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এস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 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(অনার্স)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, 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এম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.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বি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.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এস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(হিসাববিজ্ঞান)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বি.এড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000" smtClean="0">
                          <a:solidFill>
                            <a:srgbClr val="FF0000"/>
                          </a:solidFill>
                          <a:effectLst/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000" baseline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endParaRPr lang="bn-BD" sz="2000" dirty="0" smtClean="0">
                        <a:solidFill>
                          <a:srgbClr val="FF0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        </a:t>
                      </a:r>
                      <a:r>
                        <a:rPr lang="bn-BD" sz="280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সহকারী</a:t>
                      </a:r>
                      <a:r>
                        <a:rPr lang="bn-BD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শিক্ষক(ব্যবসায় শিক্ষা)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        </a:t>
                      </a:r>
                      <a:r>
                        <a:rPr lang="bn-BD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বুরুঙ্গা ইকবাল আহমদ উচ্চ বিদ্যালয় ও কলেজ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   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ওসমানীনগর</a:t>
                      </a:r>
                      <a:r>
                        <a:rPr lang="bn-BD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,সিলেট।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endParaRPr lang="bn-BD" sz="2800" baseline="0" dirty="0" smtClean="0">
                        <a:solidFill>
                          <a:srgbClr val="FF0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8000"/>
                          </a:solidFill>
                          <a:latin typeface="NikoshBAN" pitchFamily="2" charset="0"/>
                          <a:cs typeface="NikoshBAN" pitchFamily="2" charset="0"/>
                        </a:rPr>
                        <a:t>         </a:t>
                      </a:r>
                      <a:r>
                        <a:rPr lang="bn-BD" sz="2400" baseline="0" dirty="0" smtClean="0">
                          <a:solidFill>
                            <a:srgbClr val="008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মোবাইল নং-০১৭১৭</a:t>
                      </a:r>
                      <a:r>
                        <a:rPr lang="en-US" sz="2400" baseline="0" dirty="0" smtClean="0">
                          <a:solidFill>
                            <a:srgbClr val="008000"/>
                          </a:solidFill>
                          <a:latin typeface="NikoshBAN" pitchFamily="2" charset="0"/>
                          <a:cs typeface="NikoshBAN" pitchFamily="2" charset="0"/>
                        </a:rPr>
                        <a:t>-</a:t>
                      </a:r>
                      <a:r>
                        <a:rPr lang="bn-BD" sz="2400" baseline="0" dirty="0" smtClean="0">
                          <a:solidFill>
                            <a:srgbClr val="008000"/>
                          </a:solidFill>
                          <a:latin typeface="NikoshBAN" pitchFamily="2" charset="0"/>
                          <a:cs typeface="NikoshBAN" pitchFamily="2" charset="0"/>
                        </a:rPr>
                        <a:t>২২৫৪৭৬ </a:t>
                      </a:r>
                      <a:endParaRPr lang="en-US" sz="2400" baseline="0" dirty="0" smtClean="0">
                        <a:solidFill>
                          <a:srgbClr val="008000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8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en-US" sz="180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E-mail: gm.mizanoor24</a:t>
                      </a:r>
                      <a:r>
                        <a:rPr lang="en-US" sz="1800" baseline="0" dirty="0" smtClean="0">
                          <a:solidFill>
                            <a:srgbClr val="3333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@gmail.com</a:t>
                      </a:r>
                      <a:endParaRPr lang="en-US" sz="1800" dirty="0">
                        <a:solidFill>
                          <a:srgbClr val="3333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hhhhhhhhhhhhhh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81200"/>
            <a:ext cx="1752600" cy="2133600"/>
          </a:xfrm>
          <a:prstGeom prst="rect">
            <a:avLst/>
          </a:prstGeom>
        </p:spPr>
      </p:pic>
      <p:sp>
        <p:nvSpPr>
          <p:cNvPr id="6" name="Horizontal Scroll 5"/>
          <p:cNvSpPr/>
          <p:nvPr/>
        </p:nvSpPr>
        <p:spPr>
          <a:xfrm>
            <a:off x="1143000" y="0"/>
            <a:ext cx="5410200" cy="1676400"/>
          </a:xfrm>
          <a:prstGeom prst="horizontalScroll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</a:rPr>
              <a:t>পরিচিতি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595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530392516"/>
              </p:ext>
            </p:extLst>
          </p:nvPr>
        </p:nvGraphicFramePr>
        <p:xfrm>
          <a:off x="533400" y="1346200"/>
          <a:ext cx="792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677433" y="457200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n-BD" sz="36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উত্তরপত্র</a:t>
            </a:r>
            <a:endParaRPr lang="en-US" sz="36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5638800"/>
            <a:ext cx="3657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চিত্র:লেনদেনের শ্রেণীবিভাগ</a:t>
            </a:r>
            <a:endParaRPr lang="en-US" sz="32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90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399681" y="838201"/>
            <a:ext cx="8210919" cy="3657600"/>
            <a:chOff x="318132" y="304766"/>
            <a:chExt cx="8610599" cy="6471242"/>
          </a:xfrm>
        </p:grpSpPr>
        <p:grpSp>
          <p:nvGrpSpPr>
            <p:cNvPr id="3" name="Group 2"/>
            <p:cNvGrpSpPr/>
            <p:nvPr/>
          </p:nvGrpSpPr>
          <p:grpSpPr>
            <a:xfrm>
              <a:off x="318132" y="304766"/>
              <a:ext cx="8610599" cy="5437875"/>
              <a:chOff x="410812" y="228566"/>
              <a:chExt cx="8610599" cy="5437875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10812" y="228566"/>
                <a:ext cx="8350310" cy="144783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ikoshBAN" pitchFamily="2" charset="0"/>
                    <a:cs typeface="NikoshBAN" pitchFamily="2" charset="0"/>
                  </a:rPr>
                  <a:t>মেশিনের কর্মক্ষমতা বাড়ানোর জন্য পার্টস ক্রয় ২০,০০০ টাকা এবং </a:t>
                </a:r>
              </a:p>
              <a:p>
                <a:pPr algn="ctr"/>
                <a:r>
                  <a:rPr lang="bn-BD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ikoshBAN" pitchFamily="2" charset="0"/>
                    <a:cs typeface="NikoshBAN" pitchFamily="2" charset="0"/>
                  </a:rPr>
                  <a:t>মজুরি</a:t>
                </a:r>
                <a:r>
                  <a:rPr lang="bn-BD" sz="2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ikoshBAN" pitchFamily="2" charset="0"/>
                    <a:cs typeface="NikoshBAN" pitchFamily="2" charset="0"/>
                  </a:rPr>
                  <a:t> </a:t>
                </a:r>
                <a:r>
                  <a:rPr lang="bn-BD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ikoshBAN" pitchFamily="2" charset="0"/>
                    <a:cs typeface="NikoshBAN" pitchFamily="2" charset="0"/>
                  </a:rPr>
                  <a:t>প্রদান  ৮০০ টাকা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57197" y="2425737"/>
                <a:ext cx="4392063" cy="67946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2800" dirty="0" smtClean="0">
                    <a:solidFill>
                      <a:srgbClr val="008000"/>
                    </a:solidFill>
                    <a:latin typeface="NikoshBAN" pitchFamily="2" charset="0"/>
                    <a:cs typeface="NikoshBAN" pitchFamily="2" charset="0"/>
                  </a:rPr>
                  <a:t>মূলধন জাতীয় ব্যয় ২০,০০০ টাকা  </a:t>
                </a:r>
                <a:endParaRPr lang="en-US" sz="2800" dirty="0">
                  <a:solidFill>
                    <a:srgbClr val="008000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15943" y="3687607"/>
                <a:ext cx="3581401" cy="67946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3200" dirty="0" smtClean="0">
                    <a:solidFill>
                      <a:schemeClr val="tx2"/>
                    </a:solidFill>
                    <a:latin typeface="NikoshBAN" pitchFamily="2" charset="0"/>
                    <a:cs typeface="NikoshBAN" pitchFamily="2" charset="0"/>
                  </a:rPr>
                  <a:t>মেশিনারী</a:t>
                </a:r>
                <a:endParaRPr lang="en-US" sz="3200" dirty="0">
                  <a:solidFill>
                    <a:schemeClr val="tx2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19361" y="2425738"/>
                <a:ext cx="3902050" cy="67946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2800" dirty="0" smtClean="0">
                    <a:solidFill>
                      <a:srgbClr val="008000"/>
                    </a:solidFill>
                    <a:latin typeface="NikoshBAN" pitchFamily="2" charset="0"/>
                    <a:cs typeface="NikoshBAN" pitchFamily="2" charset="0"/>
                  </a:rPr>
                  <a:t>মুনাফা জাতীয় ব্যয় ৮০০ টাকা</a:t>
                </a:r>
                <a:endParaRPr lang="en-US" sz="2800" dirty="0">
                  <a:solidFill>
                    <a:srgbClr val="008000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616543" y="3784674"/>
                <a:ext cx="3276600" cy="67946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3200" dirty="0" smtClean="0">
                    <a:solidFill>
                      <a:schemeClr val="tx2"/>
                    </a:solidFill>
                    <a:latin typeface="NikoshBAN" pitchFamily="2" charset="0"/>
                    <a:cs typeface="NikoshBAN" pitchFamily="2" charset="0"/>
                  </a:rPr>
                  <a:t>মেরামত</a:t>
                </a:r>
                <a:endParaRPr lang="en-US" sz="3200" dirty="0">
                  <a:solidFill>
                    <a:schemeClr val="tx2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7198" y="4949477"/>
                <a:ext cx="4345675" cy="67946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3200" dirty="0" smtClean="0">
                    <a:solidFill>
                      <a:srgbClr val="A6307C"/>
                    </a:solidFill>
                    <a:latin typeface="NikoshBAN" pitchFamily="2" charset="0"/>
                    <a:cs typeface="NikoshBAN" pitchFamily="2" charset="0"/>
                  </a:rPr>
                  <a:t>আর্থিক অবস্থার বিবরণী (সম্পদ)</a:t>
                </a:r>
                <a:endParaRPr lang="en-US" sz="3200" dirty="0">
                  <a:solidFill>
                    <a:srgbClr val="A6307C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616543" y="4986973"/>
                <a:ext cx="3404867" cy="67946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bn-BD" sz="3200" dirty="0" smtClean="0">
                    <a:solidFill>
                      <a:srgbClr val="A6307C"/>
                    </a:solidFill>
                    <a:latin typeface="NikoshBAN" pitchFamily="2" charset="0"/>
                    <a:cs typeface="NikoshBAN" pitchFamily="2" charset="0"/>
                  </a:rPr>
                  <a:t>বিশদ আয় বিবরণী</a:t>
                </a:r>
                <a:endParaRPr lang="en-US" sz="3200" dirty="0">
                  <a:solidFill>
                    <a:srgbClr val="A6307C"/>
                  </a:solidFill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3" name="Down Arrow 12"/>
              <p:cNvSpPr/>
              <p:nvPr/>
            </p:nvSpPr>
            <p:spPr>
              <a:xfrm>
                <a:off x="2670771" y="2086004"/>
                <a:ext cx="165109" cy="3397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4" name="Minus 13"/>
              <p:cNvSpPr/>
              <p:nvPr/>
            </p:nvSpPr>
            <p:spPr>
              <a:xfrm flipV="1">
                <a:off x="1891330" y="2037468"/>
                <a:ext cx="6095999" cy="58231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5" name="Down Arrow 14"/>
              <p:cNvSpPr/>
              <p:nvPr/>
            </p:nvSpPr>
            <p:spPr>
              <a:xfrm>
                <a:off x="7070386" y="2086004"/>
                <a:ext cx="146357" cy="3397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6" name="Down Arrow 15"/>
              <p:cNvSpPr/>
              <p:nvPr/>
            </p:nvSpPr>
            <p:spPr>
              <a:xfrm>
                <a:off x="4923761" y="1676399"/>
                <a:ext cx="45719" cy="36107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7" name="Down Arrow 16"/>
              <p:cNvSpPr/>
              <p:nvPr/>
            </p:nvSpPr>
            <p:spPr>
              <a:xfrm>
                <a:off x="2675224" y="3105206"/>
                <a:ext cx="45719" cy="58240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8" name="Down Arrow 17"/>
              <p:cNvSpPr/>
              <p:nvPr/>
            </p:nvSpPr>
            <p:spPr>
              <a:xfrm>
                <a:off x="7140543" y="3105206"/>
                <a:ext cx="52057" cy="67946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19" name="Down Arrow 18"/>
              <p:cNvSpPr/>
              <p:nvPr/>
            </p:nvSpPr>
            <p:spPr>
              <a:xfrm>
                <a:off x="7140543" y="4464143"/>
                <a:ext cx="45719" cy="52283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  <p:sp>
            <p:nvSpPr>
              <p:cNvPr id="20" name="Down Arrow 19"/>
              <p:cNvSpPr/>
              <p:nvPr/>
            </p:nvSpPr>
            <p:spPr>
              <a:xfrm>
                <a:off x="2644743" y="4367076"/>
                <a:ext cx="52057" cy="58240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NikoshBAN" pitchFamily="2" charset="0"/>
                  <a:cs typeface="NikoshBAN" pitchFamily="2" charset="0"/>
                </a:endParaRPr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1798650" y="6261962"/>
              <a:ext cx="5745150" cy="5140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BD" sz="2800" dirty="0" smtClean="0">
                  <a:solidFill>
                    <a:srgbClr val="3333FF"/>
                  </a:solidFill>
                  <a:latin typeface="NikoshBAN" pitchFamily="2" charset="0"/>
                  <a:cs typeface="NikoshBAN" pitchFamily="2" charset="0"/>
                </a:rPr>
                <a:t>চিত্র: মূলধন ও মুনাফা জাতীয় ব্যয়ের ধরণ </a:t>
              </a:r>
              <a:endParaRPr lang="en-US" sz="2800" dirty="0">
                <a:solidFill>
                  <a:srgbClr val="3333FF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62200" y="76200"/>
            <a:ext cx="449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4724400"/>
            <a:ext cx="85546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32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ক) </a:t>
            </a:r>
            <a:r>
              <a:rPr lang="bn-BD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মুনাফা জাতীয় লেনদেনের পরিমাণ কত?              </a:t>
            </a:r>
            <a:endParaRPr lang="bn-BD" sz="32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32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খ) </a:t>
            </a:r>
            <a:r>
              <a:rPr lang="en-US" sz="3200" dirty="0" err="1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উদ্দীপকের</a:t>
            </a:r>
            <a:r>
              <a:rPr lang="en-US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আলোকে</a:t>
            </a:r>
            <a:r>
              <a:rPr lang="en-US" sz="320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মূলধন </a:t>
            </a:r>
            <a:r>
              <a:rPr lang="bn-BD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ও মুনাফা জাতীয় লেনদেনের মোট পরিমাণ নির্ণয় কর।</a:t>
            </a:r>
            <a:endParaRPr lang="bn-BD" sz="32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32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গ) মূলধন ও মুনাফা জাতীয় ব্যয়ের তিনটি </a:t>
            </a:r>
            <a:r>
              <a:rPr lang="bn-BD" sz="32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পার্থক্য বিশ্লেষণ </a:t>
            </a:r>
            <a:r>
              <a:rPr lang="bn-BD" sz="32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কর। </a:t>
            </a:r>
            <a:endParaRPr lang="en-US" sz="32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26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85800"/>
            <a:ext cx="4648200" cy="1524000"/>
          </a:xfr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bn-BD" sz="54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5400" dirty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2819399"/>
            <a:ext cx="8991600" cy="870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0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মূলধন জাতীয় আয় ও মুনাফা জাতীয় আয়ের পার্থক্য ছক আকারে তৈরি</a:t>
            </a:r>
            <a:r>
              <a:rPr lang="bn-BD" sz="4000" dirty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কর। </a:t>
            </a:r>
            <a:endParaRPr lang="en-US" sz="4000" dirty="0">
              <a:solidFill>
                <a:srgbClr val="008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22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nt"/>
          <p:cNvSpPr>
            <a:spLocks noEditPoints="1" noChangeArrowheads="1"/>
          </p:cNvSpPr>
          <p:nvPr/>
        </p:nvSpPr>
        <p:spPr bwMode="auto">
          <a:xfrm>
            <a:off x="3733800" y="228600"/>
            <a:ext cx="1200150" cy="11334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bn-BD" sz="5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GB" sz="5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en-GB" sz="5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</a:b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6777317" cy="1724941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pPr marL="68580" indent="0" algn="ctr">
              <a:buNone/>
            </a:pPr>
            <a:r>
              <a:rPr lang="bn-BD" sz="8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ধন্যবাদ সবাইকে</a:t>
            </a:r>
            <a:endParaRPr lang="en-GB" sz="8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6909" y="2971800"/>
            <a:ext cx="4099091" cy="3657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760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5029200" cy="960438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bn-BD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848600" cy="4648200"/>
          </a:xfrm>
        </p:spPr>
        <p:txBody>
          <a:bodyPr>
            <a:noAutofit/>
          </a:bodyPr>
          <a:lstStyle/>
          <a:p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শ্রেণী:দশম</a:t>
            </a:r>
          </a:p>
          <a:p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বিষয়:হিসাববিজ্ঞান</a:t>
            </a:r>
            <a:endParaRPr lang="en-US" sz="4000" dirty="0" smtClean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4000" dirty="0" err="1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অধ্যা</a:t>
            </a:r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য়ের নাম:মূলধন ও মুনাফা জাতীয় লেনদেন</a:t>
            </a:r>
            <a:endParaRPr lang="bn-BD" sz="40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4000" dirty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সময়:৫০মি</a:t>
            </a:r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:</a:t>
            </a:r>
            <a:endParaRPr lang="en-US" sz="4000" dirty="0" smtClean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শিক্ষার্থীর সংখ্যা:</a:t>
            </a:r>
            <a:r>
              <a:rPr lang="en-US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25</a:t>
            </a:r>
            <a:r>
              <a:rPr lang="bn-BD" sz="40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জন</a:t>
            </a:r>
          </a:p>
        </p:txBody>
      </p:sp>
    </p:spTree>
    <p:extLst>
      <p:ext uri="{BB962C8B-B14F-4D97-AF65-F5344CB8AC3E}">
        <p14:creationId xmlns:p14="http://schemas.microsoft.com/office/powerpoint/2010/main" xmlns="" val="3752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8915400" cy="4038600"/>
          </a:xfrm>
          <a:noFill/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bn-BD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লেনদেনের ধারণা সংজ্ঞায়িত করতে পারবে।</a:t>
            </a:r>
          </a:p>
          <a:p>
            <a:pPr>
              <a:buFont typeface="Wingdings" pitchFamily="2" charset="2"/>
              <a:buChar char="q"/>
            </a:pPr>
            <a:r>
              <a:rPr lang="bn-BD" dirty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</a:t>
            </a:r>
            <a:r>
              <a:rPr lang="bn-BD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লেনদেনের পার্থক্য নির্ণয় করতে পারবে।</a:t>
            </a:r>
          </a:p>
          <a:p>
            <a:pPr>
              <a:buFont typeface="Wingdings" pitchFamily="2" charset="2"/>
              <a:buChar char="q"/>
            </a:pPr>
            <a:r>
              <a:rPr lang="bn-BD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 মূলধন </a:t>
            </a:r>
            <a:r>
              <a:rPr lang="bn-BD" dirty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ও মুনাফা জাতীয় </a:t>
            </a:r>
            <a:r>
              <a:rPr lang="bn-BD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লেনদেনের শ্রেণীবিভাগ ব্যাখ্যা করতে পারবে। </a:t>
            </a:r>
            <a:endParaRPr lang="en-US" dirty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4953000" cy="990600"/>
          </a:xfrm>
          <a:solidFill>
            <a:srgbClr val="00B050"/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bn-BD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19050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36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এই পাঠ শেষে শিক্ষার্থীরা.....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75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76200"/>
            <a:ext cx="3581400" cy="762000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bn-BD" sz="4000" u="sng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পাঠ পরিকল্পনা</a:t>
            </a:r>
            <a:endParaRPr lang="en-US" sz="4000" u="sng" dirty="0">
              <a:solidFill>
                <a:srgbClr val="3333FF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2058173"/>
              </p:ext>
            </p:extLst>
          </p:nvPr>
        </p:nvGraphicFramePr>
        <p:xfrm>
          <a:off x="76200" y="963282"/>
          <a:ext cx="8991600" cy="5666118"/>
        </p:xfrm>
        <a:graphic>
          <a:graphicData uri="http://schemas.openxmlformats.org/drawingml/2006/table">
            <a:tbl>
              <a:tblPr firstRow="1" bandRow="1"/>
              <a:tblGrid>
                <a:gridCol w="742069"/>
                <a:gridCol w="1791928"/>
                <a:gridCol w="3310543"/>
                <a:gridCol w="1049020"/>
                <a:gridCol w="2098040"/>
              </a:tblGrid>
              <a:tr h="935095"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ক্র:নং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ধাপ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কার্যক্রম 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সময়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উপকরণ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949739"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 ১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প্রস্তুতি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কুশল বিনিময়,শ্রেণী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বিন্যাস,</a:t>
                      </a:r>
                    </a:p>
                    <a:p>
                      <a:pPr algn="ctr"/>
                      <a:r>
                        <a:rPr lang="bn-BD" sz="2400" baseline="0" smtClean="0">
                          <a:latin typeface="NikoshBAN" pitchFamily="2" charset="0"/>
                          <a:cs typeface="NikoshBAN" pitchFamily="2" charset="0"/>
                        </a:rPr>
                        <a:t>পূর্ব জ্ঞান যাচাই,পাঠ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ঘোষনা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১০মি: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D.C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7043">
                <a:tc rowSpan="3">
                  <a:txBody>
                    <a:bodyPr/>
                    <a:lstStyle/>
                    <a:p>
                      <a:pPr algn="ctr"/>
                      <a:endParaRPr lang="bn-BD" sz="2400" dirty="0" smtClean="0"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endParaRPr lang="en-US" sz="2400" dirty="0" smtClean="0"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 ২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শিখনফল 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১। চিত্র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প্রদর্শন,সংক্ষিপ্ত আলোচনা,</a:t>
                      </a:r>
                    </a:p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একক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কাজ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৭মি: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D.C,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চক</a:t>
                      </a:r>
                      <a:r>
                        <a:rPr lang="en-US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বোর্ড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525403">
                <a:tc vMerge="1">
                  <a:txBody>
                    <a:bodyPr/>
                    <a:lstStyle/>
                    <a:p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২। জোড়ায়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কাজ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10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D.C,</a:t>
                      </a:r>
                      <a:r>
                        <a:rPr lang="en-US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চক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বোর্ড 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594042">
                <a:tc vMerge="1">
                  <a:txBody>
                    <a:bodyPr/>
                    <a:lstStyle/>
                    <a:p>
                      <a:endParaRPr lang="en-US" sz="32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৩।</a:t>
                      </a:r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দলীয়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কাজ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১</a:t>
                      </a:r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0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>
                          <a:latin typeface="NikoshBAN" pitchFamily="2" charset="0"/>
                          <a:cs typeface="NikoshBAN" pitchFamily="2" charset="0"/>
                        </a:rPr>
                        <a:t>D.C,</a:t>
                      </a:r>
                      <a:r>
                        <a:rPr lang="en-US" sz="2400" baseline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BD" sz="2400" smtClean="0">
                          <a:latin typeface="NikoshBAN" pitchFamily="2" charset="0"/>
                          <a:cs typeface="NikoshBAN" pitchFamily="2" charset="0"/>
                        </a:rPr>
                        <a:t>চক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বোর্ড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607541"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 ৩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মূল্যায়ন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সৃজনশীল প্রশ্ন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১০মি: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D.C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, চক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বোর্ড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536813"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 ৪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বাড়ির কাজ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প্রশ্ন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০</a:t>
                      </a:r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2</a:t>
                      </a: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চক </a:t>
                      </a:r>
                      <a:r>
                        <a:rPr lang="bn-BD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বোর্ড</a:t>
                      </a:r>
                      <a:endParaRPr lang="bn-BD" sz="2400" dirty="0" smtClean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  <a:tr h="694525"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 ৫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সমাপ্ত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ধন্যবাদ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BD" sz="2400" dirty="0" smtClean="0">
                          <a:latin typeface="NikoshBAN" pitchFamily="2" charset="0"/>
                          <a:cs typeface="NikoshBAN" pitchFamily="2" charset="0"/>
                        </a:rPr>
                        <a:t>০১মি: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NikoshBAN" pitchFamily="2" charset="0"/>
                          <a:cs typeface="NikoshBAN" pitchFamily="2" charset="0"/>
                        </a:rPr>
                        <a:t>D.C</a:t>
                      </a:r>
                      <a:endParaRPr lang="en-US" sz="2400" dirty="0"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62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8229600" cy="1143000"/>
          </a:xfrm>
        </p:spPr>
        <p:txBody>
          <a:bodyPr>
            <a:normAutofit/>
          </a:bodyPr>
          <a:lstStyle/>
          <a:p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: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মুনাফা জাতীয় লেনদেন</a:t>
            </a:r>
            <a:endParaRPr lang="en-US" sz="3600" dirty="0">
              <a:solidFill>
                <a:srgbClr val="008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DOEL\Desktop\ML MAIN\ml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186" y="693729"/>
            <a:ext cx="8267814" cy="4945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392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1143000"/>
          </a:xfrm>
        </p:spPr>
        <p:txBody>
          <a:bodyPr>
            <a:normAutofit/>
          </a:bodyPr>
          <a:lstStyle/>
          <a:p>
            <a:r>
              <a:rPr lang="bn-BD" sz="36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: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মূলধন জাতীয় লেনদেন</a:t>
            </a:r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2050" name="Picture 2" descr="C:\Users\DOEL\Desktop\ML MAIN\ml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550" y="618903"/>
            <a:ext cx="8182592" cy="479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155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bn-BD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পাঠ</a:t>
            </a:r>
          </a:p>
          <a:p>
            <a:pPr marL="0" indent="0" algn="ctr">
              <a:buNone/>
            </a:pPr>
            <a:r>
              <a:rPr lang="bn-BD" sz="1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  </a:t>
            </a:r>
            <a:r>
              <a:rPr lang="bn-BD" sz="4800" dirty="0" smtClean="0">
                <a:solidFill>
                  <a:srgbClr val="3333FF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লেনদেনের ধারণা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xmlns="" val="222636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43600"/>
            <a:ext cx="8229600" cy="533400"/>
          </a:xfrm>
        </p:spPr>
        <p:txBody>
          <a:bodyPr>
            <a:noAutofit/>
          </a:bodyPr>
          <a:lstStyle/>
          <a:p>
            <a:r>
              <a:rPr lang="bn-BD" sz="4000" dirty="0" smtClean="0">
                <a:solidFill>
                  <a:srgbClr val="008000"/>
                </a:solidFill>
                <a:latin typeface="NikoshBAN" pitchFamily="2" charset="0"/>
                <a:cs typeface="NikoshBAN" pitchFamily="2" charset="0"/>
              </a:rPr>
              <a:t>চিত্র</a:t>
            </a: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: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মূলধন ও মুনাফা জাতীয় লেনদেন</a:t>
            </a:r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074" name="Picture 2" descr="C:\Users\DOEL\Desktop\ML MAIN\ml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455371" cy="562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36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514</Words>
  <Application>Microsoft Office PowerPoint</Application>
  <PresentationFormat>On-screen Show (4:3)</PresentationFormat>
  <Paragraphs>156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স্বাগতম</vt:lpstr>
      <vt:lpstr>Slide 2</vt:lpstr>
      <vt:lpstr>পাঠ পরিচিতি</vt:lpstr>
      <vt:lpstr>শিখনফল</vt:lpstr>
      <vt:lpstr>পাঠ পরিকল্পনা</vt:lpstr>
      <vt:lpstr>চিত্র: মুনাফা জাতীয় লেনদেন</vt:lpstr>
      <vt:lpstr>চিত্র: মূলধন জাতীয় লেনদেন</vt:lpstr>
      <vt:lpstr>Slide 8</vt:lpstr>
      <vt:lpstr>চিত্র: মূলধন ও মুনাফা জাতীয় লেনদেন</vt:lpstr>
      <vt:lpstr>চিত্র: মূলধন ও মুনাফা জাতীয় ব্যয়  </vt:lpstr>
      <vt:lpstr>চিত্র: মূলধন জাতীয় সম্পদ</vt:lpstr>
      <vt:lpstr>একক কাজ</vt:lpstr>
      <vt:lpstr>Slide 13</vt:lpstr>
      <vt:lpstr>চিত্র: মূলধন জাতীয় আয়</vt:lpstr>
      <vt:lpstr>     চিত্র: মূলধন ও মুনাফা জাতীয় লেনদেনের কতিপয় দিক</vt:lpstr>
      <vt:lpstr>Slide 16</vt:lpstr>
      <vt:lpstr>Slide 17</vt:lpstr>
      <vt:lpstr>চিত্র:মুনাফা জাতীয় ব্যয়</vt:lpstr>
      <vt:lpstr>Slide 19</vt:lpstr>
      <vt:lpstr>Slide 20</vt:lpstr>
      <vt:lpstr>Slide 21</vt:lpstr>
      <vt:lpstr>বাড়ির কাজ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user</cp:lastModifiedBy>
  <cp:revision>743</cp:revision>
  <dcterms:created xsi:type="dcterms:W3CDTF">2014-02-11T08:53:52Z</dcterms:created>
  <dcterms:modified xsi:type="dcterms:W3CDTF">2019-05-02T06:55:41Z</dcterms:modified>
</cp:coreProperties>
</file>