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2" r:id="rId4"/>
    <p:sldId id="273" r:id="rId5"/>
    <p:sldId id="257" r:id="rId6"/>
    <p:sldId id="258" r:id="rId7"/>
    <p:sldId id="274" r:id="rId8"/>
    <p:sldId id="260" r:id="rId9"/>
    <p:sldId id="261" r:id="rId10"/>
    <p:sldId id="275" r:id="rId11"/>
    <p:sldId id="262" r:id="rId12"/>
    <p:sldId id="276" r:id="rId13"/>
    <p:sldId id="271" r:id="rId14"/>
    <p:sldId id="270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59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31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5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5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782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6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2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62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01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5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298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30F0-B9A6-452D-85E4-1A3D1E1BA424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77D1-785B-40A8-B1B1-4A5A8F9F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41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taurrahmanju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6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2433" y="5063319"/>
            <a:ext cx="3616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0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13016" y="141634"/>
                <a:ext cx="2174234" cy="7177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016" y="141634"/>
                <a:ext cx="2174234" cy="7177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36270" y="1957946"/>
                <a:ext cx="1552536" cy="72180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4000" b="1" dirty="0" smtClean="0">
                    <a:solidFill>
                      <a:srgbClr val="C00000"/>
                    </a:solidFill>
                  </a:rPr>
                  <a:t>b</a:t>
                </a:r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70" y="1957946"/>
                <a:ext cx="1552536" cy="721801"/>
              </a:xfrm>
              <a:prstGeom prst="rect">
                <a:avLst/>
              </a:prstGeom>
              <a:blipFill rotWithShape="1">
                <a:blip r:embed="rId3"/>
                <a:stretch>
                  <a:fillRect t="-14050" b="-3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36270" y="1019740"/>
                <a:ext cx="2174235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𝒃𝒆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70" y="1019740"/>
                <a:ext cx="217423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36270" y="2856386"/>
                <a:ext cx="1678674" cy="72180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70" y="2856386"/>
                <a:ext cx="1678674" cy="721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9920" y="141634"/>
            <a:ext cx="3889647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উৎকেন্দ্রিকতা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919" y="1948481"/>
            <a:ext cx="3889649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অক্ষ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20" y="4882816"/>
            <a:ext cx="39247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দিকাক্ষের সমীকরণ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920" y="1002425"/>
            <a:ext cx="39247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18" y="2870301"/>
            <a:ext cx="3889651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 অক্ষ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920" y="3879125"/>
            <a:ext cx="39247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উপকেন্দ্রিক লম্বের দৈর্ঘ্য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254278" y="3761180"/>
                <a:ext cx="1560666" cy="96795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78" y="3761180"/>
                <a:ext cx="1560666" cy="9679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281987" y="4819433"/>
                <a:ext cx="2188084" cy="9107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87" y="4819433"/>
                <a:ext cx="2188084" cy="9107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9920" y="5993985"/>
            <a:ext cx="39247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উপকেন্দ্রিক লম্বের 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সমী.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551683" y="6139285"/>
                <a:ext cx="1613587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=±</m:t>
                    </m:r>
                  </m:oMath>
                </a14:m>
                <a:r>
                  <a:rPr lang="en-US" sz="2800" b="1" dirty="0" smtClean="0">
                    <a:solidFill>
                      <a:schemeClr val="accent2"/>
                    </a:solidFill>
                  </a:rPr>
                  <a:t>be</a:t>
                </a:r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83" y="6139285"/>
                <a:ext cx="1613587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525491" y="202435"/>
            <a:ext cx="5181600" cy="4652671"/>
            <a:chOff x="6525491" y="202435"/>
            <a:chExt cx="5181600" cy="4652671"/>
          </a:xfrm>
        </p:grpSpPr>
        <p:sp>
          <p:nvSpPr>
            <p:cNvPr id="23" name="Oval 22"/>
            <p:cNvSpPr/>
            <p:nvPr/>
          </p:nvSpPr>
          <p:spPr>
            <a:xfrm>
              <a:off x="8249272" y="706990"/>
              <a:ext cx="2008909" cy="38697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525491" y="202435"/>
              <a:ext cx="5181600" cy="4652671"/>
              <a:chOff x="5888181" y="50030"/>
              <a:chExt cx="6137564" cy="577059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119755" y="50030"/>
                <a:ext cx="0" cy="57705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888181" y="2884315"/>
                <a:ext cx="6137564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386959" y="5703677"/>
                <a:ext cx="4051111" cy="707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&lt;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59" y="5703677"/>
                <a:ext cx="405111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18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3345" y="526473"/>
                <a:ext cx="1131916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25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16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400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/>
                </a:r>
                <a:r>
                  <a:rPr lang="en-US" sz="40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উপবৃত্তের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উ</a:t>
                </a:r>
                <a:r>
                  <a:rPr lang="bn-IN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ৎকেন্দ্রিকতা, উপকেন্দ্র,</a:t>
                </a:r>
                <a:r>
                  <a:rPr lang="bn-IN" sz="4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উপকেন্দ্রিক লম্বের দৈর্ঘ্য </a:t>
                </a:r>
                <a:r>
                  <a:rPr lang="bn-IN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4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দিকাক্ষের </a:t>
                </a:r>
                <a:r>
                  <a:rPr lang="bn-IN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নির্ণয় কর। </a:t>
                </a:r>
                <a:endParaRPr lang="en-US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526473"/>
                <a:ext cx="11319163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939" t="-7373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43345" y="2305306"/>
                <a:ext cx="4051111" cy="13432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2305306"/>
                <a:ext cx="4051111" cy="13432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985163" y="2457705"/>
                <a:ext cx="4051111" cy="707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&lt;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163" y="2457705"/>
                <a:ext cx="4051111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551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 animBg="1"/>
      <p:bldP spid="1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650050"/>
            <a:ext cx="10899055" cy="5512066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148945" y="4688287"/>
                <a:ext cx="4051111" cy="13432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945" y="4688287"/>
                <a:ext cx="4051111" cy="13432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471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2821" y="245659"/>
            <a:ext cx="331640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3345" y="1343918"/>
                <a:ext cx="11319163" cy="2380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  <m:r>
                      <a:rPr lang="en-US" sz="4000" b="1" i="1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4000" b="1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 err="1" smtClean="0">
                    <a:ln>
                      <a:solidFill>
                        <a:schemeClr val="bg1"/>
                      </a:solidFill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উপবৃত্তটি</a:t>
                </a:r>
                <a:r>
                  <a:rPr lang="en-US" sz="4000" b="1" dirty="0" smtClean="0">
                    <a:ln>
                      <a:solidFill>
                        <a:schemeClr val="bg1"/>
                      </a:solidFill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  <m:r>
                          <a:rPr lang="en-US" sz="4000" b="1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4000" b="1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000" b="1" dirty="0" smtClean="0">
                    <a:ln>
                      <a:solidFill>
                        <a:schemeClr val="bg1"/>
                      </a:solidFill>
                    </a:ln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4000" b="1" dirty="0" err="1" smtClean="0">
                    <a:ln>
                      <a:solidFill>
                        <a:schemeClr val="bg1"/>
                      </a:solidFill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বিন্দুগামী</a:t>
                </a:r>
                <a:r>
                  <a:rPr lang="en-US" sz="4000" b="1" dirty="0" smtClean="0">
                    <a:ln>
                      <a:solidFill>
                        <a:schemeClr val="bg1"/>
                      </a:solidFill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b="1" dirty="0" err="1" smtClean="0">
                    <a:ln>
                      <a:solidFill>
                        <a:schemeClr val="bg1"/>
                      </a:solidFill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000" b="1" dirty="0">
                    <a:ln>
                      <a:solidFill>
                        <a:schemeClr val="bg1"/>
                      </a:solidFill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40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উপবৃত্তের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উ</a:t>
                </a:r>
                <a:r>
                  <a:rPr lang="bn-IN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ৎকেন্দ্রিকতা, উপকেন্দ্র,</a:t>
                </a:r>
                <a:r>
                  <a:rPr lang="bn-IN" sz="4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উপকেন্দ্রিক লম্বের দৈর্ঘ্য </a:t>
                </a:r>
                <a:r>
                  <a:rPr lang="bn-IN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4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দিকাক্ষের </a:t>
                </a:r>
                <a:r>
                  <a:rPr lang="bn-IN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নির্ণয় কর। </a:t>
                </a:r>
                <a:endParaRPr lang="en-US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1343918"/>
                <a:ext cx="11319163" cy="2380523"/>
              </a:xfrm>
              <a:prstGeom prst="rect">
                <a:avLst/>
              </a:prstGeom>
              <a:blipFill rotWithShape="1">
                <a:blip r:embed="rId2"/>
                <a:stretch>
                  <a:fillRect l="-1939" b="-9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257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006" y="1934149"/>
            <a:ext cx="5234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উপবৃত্তের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4779" y="244099"/>
            <a:ext cx="246253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কাজ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418935" y="4240212"/>
            <a:ext cx="4653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দিকাক্ষের সমীকরণ কি 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3406" y="3007158"/>
            <a:ext cx="5004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অক্ষের সমীকরণ কি 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077" y="3779395"/>
            <a:ext cx="2361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8" y="204431"/>
            <a:ext cx="4048125" cy="30099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76800" y="10459"/>
                <a:ext cx="7204364" cy="589847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1|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Dce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„‡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Ëi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Aÿ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yBwU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¯’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vbv‡¼i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Aÿ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yBwUi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Aew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¯’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Z|Dce„ËwU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iLv‡K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A‡ÿi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iLv‡K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A‡ÿi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†Q`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K‡i|Zvi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mgxKiY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Dr‡Kw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›`ª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KZv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Dc‡K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›`ª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Ki|</a:t>
                </a:r>
              </a:p>
              <a:p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2|	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Dce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„‡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Ëi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mgxKiY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hvi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Dc‡K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›`ª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(-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2,3) 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Dr‡Kw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›`ª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KZv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wbqvgK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iLvi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mgxKiY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endParaRPr lang="en-US" sz="3200" dirty="0" smtClean="0">
                  <a:latin typeface="SutonnyMJ" pitchFamily="2" charset="0"/>
                </a:endParaRPr>
              </a:p>
              <a:p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3|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Dce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„‡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Ëi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Dr‡Kw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›`ª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KZv</a:t>
                </a:r>
                <a:r>
                  <a:rPr lang="en-US" sz="32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Dc‡Kw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›`ªK j‡¤^i ˆ`N©¨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Aÿ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yBwU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¯’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vbv‡¼i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Aÿ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yBwUi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Aew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¯’Z|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Dce„ËwU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mgxKiY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Ki|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0459"/>
                <a:ext cx="7204364" cy="5898474"/>
              </a:xfrm>
              <a:prstGeom prst="rect">
                <a:avLst/>
              </a:prstGeom>
              <a:blipFill rotWithShape="1">
                <a:blip r:embed="rId3"/>
                <a:stretch>
                  <a:fillRect l="-2536" t="-1550" r="-2029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999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08" y="625569"/>
            <a:ext cx="8367237" cy="4642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7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712" y="379817"/>
            <a:ext cx="4774417" cy="6186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 রহমান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আবুজর গিফারী কলেজ, মালিবাগ,ঢাকা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ataurrahmanju@gmail.com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01717704172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G20190718184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160" y="534572"/>
            <a:ext cx="6147582" cy="5992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56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519111"/>
            <a:ext cx="8451273" cy="5716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2144" y="2669490"/>
            <a:ext cx="131618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তরমুজ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6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827"/>
          <a:stretch/>
        </p:blipFill>
        <p:spPr>
          <a:xfrm>
            <a:off x="624755" y="344387"/>
            <a:ext cx="5208010" cy="3147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47867"/>
            <a:ext cx="4959926" cy="3479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312"/>
          <a:stretch/>
        </p:blipFill>
        <p:spPr>
          <a:xfrm>
            <a:off x="1927731" y="3605896"/>
            <a:ext cx="2352675" cy="4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6072" y="3574940"/>
            <a:ext cx="2147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বেসবল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5161" y="5140036"/>
            <a:ext cx="2770258" cy="14465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bn-IN" sz="8800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50" y="245655"/>
            <a:ext cx="7042245" cy="76944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শিখতে পারবে...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7038" y="1351128"/>
            <a:ext cx="569111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 কি বলতে পারবে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7981" y="2304678"/>
            <a:ext cx="726061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বিভিন্ন অংশ চিহ্নিত করতে পারবে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7980" y="3221352"/>
            <a:ext cx="88846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 নির্ণয়ের সূত্রাবলী শিখতে পারবে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7980" y="4124028"/>
            <a:ext cx="88846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 নির্ণয় করতে পারবে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7" y="2688609"/>
            <a:ext cx="181515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82743" y="2180616"/>
                <a:ext cx="6350966" cy="19686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6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6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6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6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6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6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6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6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6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6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6000" b="1" i="1" smtClean="0">
                          <a:latin typeface="Cambria Math"/>
                        </a:rPr>
                        <m:t>=</m:t>
                      </m:r>
                      <m:r>
                        <a:rPr lang="en-US" sz="6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43" y="2180616"/>
                <a:ext cx="6350966" cy="1968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047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68490" y="227125"/>
                <a:ext cx="4051111" cy="13432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0" y="227125"/>
                <a:ext cx="4051111" cy="13432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910308" y="379524"/>
                <a:ext cx="4051111" cy="707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&gt;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08" y="379524"/>
                <a:ext cx="4051111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15843" y="2105067"/>
            <a:ext cx="10185212" cy="4614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2281129"/>
            <a:ext cx="7523019" cy="42566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6795658" y="2281129"/>
            <a:ext cx="27713" cy="425669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16727" y="4253345"/>
            <a:ext cx="921327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58145" y="4253345"/>
            <a:ext cx="459971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95658" y="2840182"/>
            <a:ext cx="13856" cy="28678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46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932221" y="1828803"/>
            <a:ext cx="3574474" cy="46689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8490" y="227125"/>
                <a:ext cx="4051111" cy="13432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000" b="1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0" y="227125"/>
                <a:ext cx="4051111" cy="13432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10308" y="379524"/>
                <a:ext cx="4051111" cy="707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&lt;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08" y="379524"/>
                <a:ext cx="4051111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709065" y="1087410"/>
            <a:ext cx="0" cy="57705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16727" y="4253345"/>
            <a:ext cx="921327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2221" y="4253345"/>
            <a:ext cx="357447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0"/>
            <a:endCxn id="20" idx="4"/>
          </p:cNvCxnSpPr>
          <p:nvPr/>
        </p:nvCxnSpPr>
        <p:spPr>
          <a:xfrm>
            <a:off x="6719458" y="1828803"/>
            <a:ext cx="0" cy="46689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37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13016" y="141634"/>
                <a:ext cx="2174234" cy="7177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016" y="141634"/>
                <a:ext cx="2174234" cy="7177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36270" y="1957946"/>
                <a:ext cx="1552536" cy="72180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70" y="1957946"/>
                <a:ext cx="1552536" cy="7218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36270" y="1019740"/>
                <a:ext cx="2174235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𝒂𝒆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𝒐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70" y="1019740"/>
                <a:ext cx="217423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136270" y="2856386"/>
                <a:ext cx="1678674" cy="72180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70" y="2856386"/>
                <a:ext cx="1678674" cy="721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9920" y="141634"/>
            <a:ext cx="3889647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উৎকেন্দ্রিকতা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919" y="1948481"/>
            <a:ext cx="3889649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অক্ষ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20" y="4882816"/>
            <a:ext cx="39247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দিকাক্ষের সমীকরণ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920" y="1002425"/>
            <a:ext cx="39247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918" y="2870301"/>
            <a:ext cx="3889651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 অক্ষ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920" y="3879125"/>
            <a:ext cx="39247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উপকেন্দ্রিক লম্বের দৈর্ঘ্য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254278" y="3761180"/>
                <a:ext cx="1560666" cy="96795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78" y="3761180"/>
                <a:ext cx="1560666" cy="9679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281987" y="4819433"/>
                <a:ext cx="2188084" cy="8363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87" y="4819433"/>
                <a:ext cx="2188084" cy="8363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9920" y="5993985"/>
            <a:ext cx="39247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উপকেন্দ্রিক লম্বের সমী.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551683" y="6139285"/>
                <a:ext cx="1613587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=±</m:t>
                    </m:r>
                  </m:oMath>
                </a14:m>
                <a:r>
                  <a:rPr lang="en-US" sz="2800" b="1" dirty="0" smtClean="0">
                    <a:solidFill>
                      <a:schemeClr val="accent2"/>
                    </a:solidFill>
                  </a:rPr>
                  <a:t>ae</a:t>
                </a:r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83" y="6139285"/>
                <a:ext cx="1613587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525491" y="202435"/>
            <a:ext cx="5181600" cy="4652671"/>
            <a:chOff x="5888181" y="50030"/>
            <a:chExt cx="6137564" cy="5770590"/>
          </a:xfrm>
        </p:grpSpPr>
        <p:sp>
          <p:nvSpPr>
            <p:cNvPr id="22" name="Oval 21"/>
            <p:cNvSpPr/>
            <p:nvPr/>
          </p:nvSpPr>
          <p:spPr>
            <a:xfrm>
              <a:off x="6677891" y="1319642"/>
              <a:ext cx="5029200" cy="318423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888181" y="50030"/>
              <a:ext cx="6137564" cy="5770590"/>
              <a:chOff x="5888181" y="50030"/>
              <a:chExt cx="6137564" cy="577059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9119755" y="50030"/>
                <a:ext cx="0" cy="57705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888181" y="2884315"/>
                <a:ext cx="6137564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386959" y="5703677"/>
                <a:ext cx="4051111" cy="707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&gt;</m:t>
                      </m:r>
                      <m:r>
                        <a:rPr lang="en-US" sz="4000" b="1" i="1" smtClean="0">
                          <a:ln>
                            <a:solidFill>
                              <a:schemeClr val="bg1"/>
                            </a:solidFill>
                          </a:ln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4000" b="1" dirty="0">
                  <a:ln>
                    <a:solidFill>
                      <a:schemeClr val="bg1"/>
                    </a:solidFill>
                  </a:ln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59" y="5703677"/>
                <a:ext cx="405111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557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106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Abed Ali College</dc:creator>
  <cp:lastModifiedBy>Ataur Rahman</cp:lastModifiedBy>
  <cp:revision>80</cp:revision>
  <dcterms:created xsi:type="dcterms:W3CDTF">2017-02-23T04:05:50Z</dcterms:created>
  <dcterms:modified xsi:type="dcterms:W3CDTF">2019-07-21T02:23:17Z</dcterms:modified>
</cp:coreProperties>
</file>