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304" r:id="rId2"/>
    <p:sldId id="291" r:id="rId3"/>
    <p:sldId id="396" r:id="rId4"/>
    <p:sldId id="397" r:id="rId5"/>
    <p:sldId id="410" r:id="rId6"/>
    <p:sldId id="398" r:id="rId7"/>
    <p:sldId id="399" r:id="rId8"/>
    <p:sldId id="400" r:id="rId9"/>
    <p:sldId id="401" r:id="rId10"/>
    <p:sldId id="402" r:id="rId11"/>
    <p:sldId id="403" r:id="rId12"/>
    <p:sldId id="414" r:id="rId13"/>
    <p:sldId id="406" r:id="rId14"/>
    <p:sldId id="413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586355"/>
    <a:srgbClr val="62705E"/>
    <a:srgbClr val="98B6C4"/>
    <a:srgbClr val="FFFFCC"/>
    <a:srgbClr val="A6DEBB"/>
    <a:srgbClr val="21CF6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3178" autoAdjust="0"/>
  </p:normalViewPr>
  <p:slideViewPr>
    <p:cSldViewPr snapToGrid="0">
      <p:cViewPr varScale="1">
        <p:scale>
          <a:sx n="68" d="100"/>
          <a:sy n="68" d="100"/>
        </p:scale>
        <p:origin x="138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C8BA-7A15-4A41-9E9B-A5B1C97A783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47DE-2D0D-4212-A7DC-81309161E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শিশুদের সাথে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কুশল বিনিময় ও শ্রেণিবিন্যাস করব। 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শিশুদের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নিজ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নিজ খাতায় লিখে নিবে </a:t>
            </a:r>
            <a:endParaRPr lang="en-I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6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55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CE37-22E7-4543-ACCB-0113561928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মিলিয়ে দেখবে।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22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10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id="{33A520D9-0A49-4713-BB9A-502DE20E15A3}"/>
              </a:ext>
            </a:extLst>
          </p:cNvPr>
          <p:cNvSpPr/>
          <p:nvPr userDrawn="1"/>
        </p:nvSpPr>
        <p:spPr>
          <a:xfrm>
            <a:off x="0" y="-2"/>
            <a:ext cx="9144000" cy="6858001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accent2"/>
              </a:gs>
              <a:gs pos="33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C69F6921-991B-46CF-BF62-66EABF455A99}"/>
              </a:ext>
            </a:extLst>
          </p:cNvPr>
          <p:cNvSpPr/>
          <p:nvPr userDrawn="1"/>
        </p:nvSpPr>
        <p:spPr>
          <a:xfrm rot="16200000" flipV="1">
            <a:off x="1142999" y="-1143000"/>
            <a:ext cx="6858002" cy="9144000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tx1"/>
              </a:gs>
              <a:gs pos="6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7509" y="0"/>
            <a:ext cx="7104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BD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7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j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515774"/>
            <a:ext cx="7991475" cy="494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342" y="1991044"/>
            <a:ext cx="7772400" cy="32004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406456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২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3854256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386846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854256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555" y="5491327"/>
            <a:ext cx="479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উহ্লামং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মার্মা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বোর্ডে এসে অংকটি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0529" y="338004"/>
            <a:ext cx="530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অংকটি কীভাবে করতে হবে তা পাশের জনের সাথে আলোচনা কর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236" y="117984"/>
            <a:ext cx="8937523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28956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৪৫+২৩=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39624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BD" sz="4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৫১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676400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৩২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+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267200"/>
            <a:ext cx="28194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pPr algn="ctr"/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৫৬+৪০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91200" y="3581400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9200" y="5867400"/>
            <a:ext cx="2209800" cy="1588"/>
          </a:xfrm>
          <a:prstGeom prst="line">
            <a:avLst/>
          </a:prstGeom>
          <a:ln w="50800">
            <a:solidFill>
              <a:srgbClr val="586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838200" y="228600"/>
            <a:ext cx="2438400" cy="685800"/>
          </a:xfrm>
          <a:prstGeom prst="wedgeEllipseCallout">
            <a:avLst>
              <a:gd name="adj1" fmla="val 98810"/>
              <a:gd name="adj2" fmla="val 51918"/>
            </a:avLst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 কর-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096000" y="152400"/>
            <a:ext cx="2743200" cy="762000"/>
          </a:xfrm>
          <a:prstGeom prst="cloudCallout">
            <a:avLst>
              <a:gd name="adj1" fmla="val -48253"/>
              <a:gd name="adj2" fmla="val 87662"/>
            </a:avLst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৫ মি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" y="396240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152400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05400" y="160020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05400" y="419100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2971800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638800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  <p:bldP spid="9" grpId="0"/>
      <p:bldP spid="10" grpId="0"/>
      <p:bldP spid="11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9993" y="264643"/>
            <a:ext cx="745587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বইয়ের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খুলি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137449" y="213781"/>
            <a:ext cx="1447425" cy="813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১৭</a:t>
            </a:r>
            <a:endParaRPr lang="en-IN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 l="9195" t="7246" r="8046" b="8696"/>
          <a:stretch>
            <a:fillRect/>
          </a:stretch>
        </p:blipFill>
        <p:spPr bwMode="auto">
          <a:xfrm>
            <a:off x="2808514" y="1311728"/>
            <a:ext cx="34290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6325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1444156"/>
            <a:ext cx="7467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বিদ্যালয়ের দ্বিতীয় শ্রেণিতে ২৪ জন ছাত্রী এবং ২৫ জন ছাত্র আছে। দ্বিতীয় শ্রেণিতে মোট কতজন শিক্ষার্থী আছে?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8300" y="1482256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0500" y="3717500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600" spc="600" dirty="0">
                <a:latin typeface="NikoshBAN" pitchFamily="2" charset="0"/>
                <a:cs typeface="NikoshBAN" pitchFamily="2" charset="0"/>
              </a:rPr>
              <a:t>২৪+২৫=</a:t>
            </a:r>
            <a:endParaRPr lang="en-US" sz="3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7600" y="3717500"/>
            <a:ext cx="114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pc="600" dirty="0">
                <a:latin typeface="NikoshBAN" pitchFamily="2" charset="0"/>
                <a:cs typeface="NikoshBAN" pitchFamily="2" charset="0"/>
              </a:rPr>
              <a:t>৪৯টি</a:t>
            </a:r>
            <a:endParaRPr lang="en-US" sz="3600" spc="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724" y="517892"/>
            <a:ext cx="2660549" cy="646331"/>
          </a:xfrm>
          <a:prstGeom prst="rect">
            <a:avLst/>
          </a:prstGeom>
          <a:solidFill>
            <a:srgbClr val="FFFFCC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734" y="1457510"/>
            <a:ext cx="6552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আগামীকাল বাড়ি থেকে এই ৫টি অংক করে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178720" y="1263099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F8DEF-4F4C-4F1C-A069-48667B234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7024997" y="252214"/>
            <a:ext cx="2119003" cy="2630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39612" y="2959509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 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1754" y="2959509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  ৩</a:t>
            </a: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8865" y="469244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 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4648200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56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40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3897" y="2944761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 ৭০</a:t>
            </a: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9090" y="427949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9555" y="4338484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90187" y="4353232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6071" y="6174658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542" y="6204155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7205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7773" y="779467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97D24-48BD-4E1B-B45F-759F84F1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68" y="2049528"/>
            <a:ext cx="6692479" cy="41866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17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863" y="452248"/>
            <a:ext cx="2082019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89" y="4171473"/>
            <a:ext cx="31870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7" y="4171473"/>
            <a:ext cx="4914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পরশ মামুদ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জারুলছড়ি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লক্ষ্মীছড়ি, খাগড়াছড়ি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9611" y="3207752"/>
            <a:ext cx="3934242" cy="534572"/>
          </a:xfrm>
          <a:prstGeom prst="rect">
            <a:avLst/>
          </a:prstGeom>
        </p:spPr>
      </p:pic>
      <p:pic>
        <p:nvPicPr>
          <p:cNvPr id="7" name="Picture 6" descr="c2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0" y="1576277"/>
            <a:ext cx="2012950" cy="254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BB732-D9FE-4A4B-9B5E-4989E9D1D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684604"/>
            <a:ext cx="1812095" cy="24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3819"/>
      </p:ext>
    </p:extLst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765" y="2385845"/>
            <a:ext cx="1743075" cy="2619375"/>
          </a:xfrm>
          <a:prstGeom prst="rect">
            <a:avLst/>
          </a:prstGeom>
        </p:spPr>
      </p:pic>
      <p:pic>
        <p:nvPicPr>
          <p:cNvPr id="1038" name="Picture 14" descr="Image result for small tre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914775"/>
            <a:ext cx="15525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648200"/>
            <a:ext cx="990600" cy="13106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181600"/>
            <a:ext cx="1752601" cy="1187659"/>
          </a:xfrm>
          <a:prstGeom prst="rect">
            <a:avLst/>
          </a:prstGeom>
        </p:spPr>
      </p:pic>
      <p:pic>
        <p:nvPicPr>
          <p:cNvPr id="1044" name="Picture 2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610" y="3429000"/>
            <a:ext cx="1508610" cy="9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0" y="4419600"/>
            <a:ext cx="1537661" cy="9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17175" y="1189704"/>
            <a:ext cx="4080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শিয়াল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982660" y="328983"/>
            <a:ext cx="2778325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IN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</a:t>
            </a:r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 বলি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2710" y="1278195"/>
            <a:ext cx="5142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করে কয়টি শিয়াল আসলো?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7203" y="1700748"/>
            <a:ext cx="5142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২+২= ৪টি শিয়াল হলো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5261" y="1860405"/>
            <a:ext cx="5142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“যোগ”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5066 0.0041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53715 -0.027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4" grpId="0"/>
      <p:bldP spid="14" grpId="1"/>
      <p:bldP spid="17" grpId="0"/>
      <p:bldP spid="17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" y="2011680"/>
            <a:ext cx="8024443" cy="304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" y="2392680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(হাতে না রেখে)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480" y="807720"/>
            <a:ext cx="4703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2621280"/>
            <a:ext cx="1481244" cy="2122378"/>
          </a:xfrm>
          <a:prstGeom prst="rect">
            <a:avLst/>
          </a:prstGeom>
        </p:spPr>
      </p:pic>
      <p:pic>
        <p:nvPicPr>
          <p:cNvPr id="6" name="Picture 5" descr="imag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8" y="5205046"/>
            <a:ext cx="8947052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2.59259E-6 L 0.00069 0.00023 C -0.00469 0.00046 -0.01007 -0.00023 -0.01528 0.00185 C -0.01702 0.00231 -0.01806 0.00509 -0.01806 0.0074 C -0.01806 0.02153 -0.01754 0.03588 -0.01528 0.04977 C -0.01511 0.05208 -0.0125 0.05254 -0.01094 0.05347 C -0.00868 0.05509 -0.00608 0.05602 -0.00365 0.05717 C -0.0007 0.05671 0.00277 0.05764 0.00503 0.05532 C 0.00625 0.05416 0.00416 0.05162 0.00364 0.04977 C 0.00277 0.04791 0.00173 0.04606 0.00069 0.04421 C 0.00104 0.03819 -0.0073 -0.0132 0.01232 0.00185 C 0.01493 0.0037 0.01614 0.00787 0.01823 0.01111 C 0.01857 0.02037 0.0177 0.02986 0.01961 0.03865 C 0.02118 0.04606 0.03958 0.04791 0.03993 0.04791 C 0.05885 0.0419 0.03437 0.05231 0.04878 0.00185 C 0.04982 -0.00232 0.05538 0.00046 0.05885 2.59259E-6 C 0.04895 -0.00857 0.05816 -0.00301 0.05312 0.01666 C 0.05208 0.01944 0.05208 0.01041 0.05156 0.0074 C 0.05069 0.00231 0.04948 -0.00255 0.04878 -0.00741 C 0.04826 -0.00949 0.04948 -0.00371 0.05017 -0.00185 C 0.05086 2.59259E-6 0.05191 0.00185 0.05312 0.0037 C 0.05434 0.01041 0.05642 0.02268 0.05885 0.0294 C 0.05937 0.03148 0.06076 0.0331 0.0618 0.03495 C 0.06475 0.0331 0.06909 0.0331 0.07048 0.0294 C 0.07204 0.02569 0.06875 0.02083 0.06909 0.01666 C 0.06944 0.00486 0.07014 -0.00556 0.07777 -0.01297 C 0.07986 -0.01505 0.08246 -0.01551 0.08507 -0.01667 C 0.10156 -0.00255 0.08854 -0.01574 0.0967 -0.00371 C 0.09826 -0.00116 0.10086 0.00069 0.10243 0.0037 C 0.10434 0.00694 0.10503 0.01134 0.10677 0.01481 C 0.10885 0.01875 0.1118 0.02199 0.11406 0.02592 C 0.1151 0.02754 0.11597 0.0294 0.11701 0.03125 C 0.11736 0.03379 0.11666 0.03773 0.1184 0.03865 C 0.11979 0.03958 0.11996 0.03518 0.11996 0.0331 C 0.11996 0.01967 0.11788 -0.00718 0.11701 -0.02222 C 0.11649 0.01481 0.10937 0.05254 0.11562 0.08865 C 0.12014 0.11643 0.1118 0.0294 0.12135 0.0037 C 0.125 -0.00648 0.13889 0.00231 0.14757 0.00185 C 0.14757 0.00208 0.14427 0.00903 0.14323 0.01296 C 0.14027 0.02153 0.1401 0.02453 0.13889 0.0331 C 0.13923 0.04676 0.13819 0.06041 0.14027 0.07384 C 0.14045 0.07569 0.14375 0.07731 0.14461 0.07569 C 0.14652 0.07222 0.14548 0.06713 0.146 0.06273 C 0.14427 0.05625 0.14149 0.04606 0.14166 0.04051 C 0.14184 0.02986 0.14427 0.01967 0.146 0.00926 C 0.14635 0.00717 0.14635 0.00486 0.14757 0.0037 C 0.14982 0.00139 0.15329 0.00115 0.15625 2.59259E-6 C 0.16059 0.00115 0.16562 0.00023 0.16927 0.0037 C 0.17257 0.00694 0.17517 0.01852 0.17517 0.01875 C 0.17552 0.01481 0.17517 0.01065 0.17656 0.0074 C 0.17916 0.00046 0.18784 0.00486 0.19114 0.00555 C 0.1927 0.01666 0.19548 0.0294 0.19114 0.04051 C 0.18906 0.0456 0.17951 0.04791 0.17951 0.04815 C 0.1809 0.05115 0.18194 0.05463 0.18385 0.05717 C 0.18663 0.06134 0.19027 0.06157 0.19409 0.06273 C 0.19635 0.06528 0.19843 0.07199 0.20139 0.07014 C 0.20364 0.06852 0.19809 0.06412 0.19687 0.06088 C 0.19618 0.05926 0.19618 0.05717 0.19548 0.05532 C 0.19375 0.05162 0.19132 0.04815 0.18975 0.04421 C 0.18698 0.03819 0.18628 0.03078 0.18246 0.02592 C 0.17847 0.02083 0.17309 0.01736 0.17083 0.01111 C 0.16961 0.00856 0.16857 0.00625 0.16788 0.0037 C 0.16718 0.00115 0.16736 -0.00162 0.16649 -0.00371 C 0.16527 -0.00602 0.16354 -0.00741 0.16215 -0.00926 C 0.18038 -0.02107 0.1717 -0.0169 0.21302 -0.01111 C 0.21562 -0.01088 0.2177 -0.00741 0.22014 -0.00556 C 0.21875 0.01481 0.21823 0.03518 0.21579 0.05532 C 0.2151 0.06041 0.21493 0.0456 0.21441 0.04051 C 0.21389 0.0368 0.21354 0.0331 0.21302 0.0294 C 0.21198 0.02569 0.21076 0.02222 0.21007 0.01852 C 0.20937 0.01597 0.20902 0.01342 0.2085 0.01111 C 0.20798 0.00787 0.20781 0.00486 0.20711 0.00185 C 0.20642 -0.00093 0.20486 -0.00301 0.20416 -0.00556 C 0.20364 -0.00672 0.20069 -0.01829 0.20139 -0.01852 C 0.20277 -0.01991 0.2125 -0.00949 0.21302 -0.00926 C 0.21944 -0.00741 0.22639 -0.0081 0.23333 -0.00741 C 0.22465 0.01458 0.22257 0.0118 0.22743 0.04051 C 0.22777 0.04305 0.23003 0.04467 0.23177 0.04606 C 0.23316 0.04722 0.23472 0.04745 0.23611 0.04791 C 0.25833 0.04398 0.24045 0.04838 0.23472 0.04421 C 0.23298 0.04305 0.23368 0.03935 0.23333 0.0368 C 0.23472 0.03009 0.23541 0.02291 0.23767 0.01666 C 0.23836 0.01412 0.24045 0.01273 0.24201 0.01111 C 0.24566 0.00694 0.24618 0.0074 0.25069 0.00555 C 0.26128 0.00602 0.27222 0.00509 0.28264 0.0074 C 0.2842 0.00764 0.28246 0.01296 0.2842 0.01296 C 0.28559 0.01296 0.28454 0.00879 0.28559 0.0074 C 0.28645 0.00602 0.28854 0.00602 0.28993 0.00555 C 0.29323 0.0074 0.29722 0.00787 0.30017 0.01111 C 0.30156 0.01273 0.30156 0.01597 0.30156 0.01852 C 0.30156 0.0419 0.3052 0.03842 0.29583 0.04236 C 0.29027 0.0419 0.28472 0.04305 0.27986 0.04051 C 0.27048 0.03634 0.27343 0.03171 0.271 0.02407 C 0.26927 0.01898 0.26649 0.01435 0.26527 0.00926 C 0.26284 0.00046 0.26441 0.00532 0.26093 -0.00556 C 0.26423 -0.00625 0.2677 -0.00718 0.271 -0.00741 C 0.28107 -0.00834 0.29149 -0.00764 0.30156 -0.00926 C 0.30329 -0.00949 0.30434 -0.01204 0.3059 -0.01297 C 0.30729 -0.01389 0.30885 -0.01412 0.31024 -0.01482 C 0.31267 -0.01597 0.3151 -0.01736 0.31753 -0.01852 C 0.31788 -0.00741 0.31336 0.00602 0.31909 0.01481 C 0.34479 0.05578 0.34323 -0.02222 0.33941 0.04236 C 0.33177 0.04097 0.3184 0.0419 0.33211 0.02037 C 0.33402 0.0169 0.33889 0.02153 0.34236 0.02222 C 0.34461 0.02523 0.34757 0.02778 0.34948 0.03125 C 0.35833 0.04815 0.34097 0.0294 0.35677 0.04421 C 0.35954 0.03889 0.36475 0.0294 0.36562 0.02407 C 0.36632 0.01597 0.36441 0.00787 0.36406 2.59259E-6 C 0.36562 -0.00139 0.36684 -0.00278 0.3684 -0.00371 C 0.36979 -0.00463 0.37135 -0.00463 0.37274 -0.00556 C 0.37448 -0.00718 0.37569 -0.00926 0.37708 -0.01111 C 0.3776 -0.0088 0.37795 -0.00625 0.37864 -0.00371 C 0.37968 0.00069 0.38229 0.00463 0.38298 0.00926 C 0.38316 0.01157 0.38194 0.01412 0.38159 0.01666 C 0.3809 0.01967 0.38038 0.02268 0.38003 0.02592 C 0.37951 0.01782 0.37951 0.00972 0.37864 0.00185 C 0.37777 -0.00463 0.3743 -0.01019 0.3743 -0.01667 C 0.3743 -0.01875 0.37708 -0.01551 0.37864 -0.01482 C 0.37951 -0.01297 0.37986 -0.01042 0.38159 -0.00926 C 0.38402 -0.00764 0.38715 -0.0081 0.39027 -0.00741 C 0.39357 -0.00672 0.39704 -0.00625 0.40034 -0.00556 C 0.40868 -0.00625 0.41684 -0.00648 0.42517 -0.00741 C 0.42656 -0.00764 0.42795 -0.00834 0.42951 -0.00926 C 0.4309 -0.01042 0.43541 -0.01297 0.43385 -0.01297 C 0.43073 -0.01297 0.42795 -0.01065 0.42517 -0.00926 C 0.42395 -0.00556 0.42326 -0.00185 0.42222 0.00185 C 0.42152 0.0037 0.41961 0.00509 0.41927 0.0074 C 0.41823 0.01157 0.4184 0.01597 0.41788 0.02037 C 0.41753 0.02268 0.41684 0.02523 0.41649 0.02778 C 0.41684 0.03449 0.41545 0.0419 0.41788 0.04791 C 0.41996 0.0544 0.42951 0.06273 0.42951 0.06296 C 0.43472 0.06227 0.44027 0.0625 0.44548 0.06088 C 0.44687 0.06041 0.44253 0.05972 0.44114 0.05903 C 0.43906 0.05833 0.43715 0.05787 0.43524 0.05717 C 0.43454 0.04583 0.43177 0.01458 0.43524 0.0037 C 0.43645 -0.00023 0.44114 2.59259E-6 0.44409 -0.00185 C 0.44618 -0.01644 0.44479 -0.02338 0.46736 -0.00556 C 0.47014 -0.00324 0.46041 -0.00301 0.45711 -0.00185 C 0.45312 -0.0007 0.4493 0.00046 0.44548 0.00185 C 0.44409 0.00301 0.44201 0.0037 0.44114 0.00555 C 0.43993 0.00764 0.44027 0.01041 0.43958 0.01296 C 0.43906 0.01481 0.43854 0.01666 0.43819 0.01852 C 0.43958 0.02453 0.44114 0.03078 0.44253 0.0368 C 0.44305 0.03935 0.44288 0.04213 0.44409 0.04421 C 0.44861 0.0537 0.44965 0.05115 0.45711 0.05347 C 0.46458 0.05602 0.46875 0.05787 0.47604 0.06088 L 0.49045 0.05903 C 0.49236 0.05764 0.48871 0.05393 0.48767 0.05162 C 0.48211 0.04213 0.4842 0.05046 0.48038 0.04051 C 0.47968 0.03889 0.47934 0.03703 0.47882 0.03495 C 0.47777 0.03009 0.47708 0.025 0.47604 0.02037 C 0.47534 0.01759 0.47395 0.01528 0.47309 0.01296 C 0.47257 0.01967 0.47309 0.02662 0.4717 0.0331 C 0.47083 0.03565 0.4684 0.0368 0.46736 0.03865 C 0.45625 0.05671 0.46163 0.04907 0.47309 0.04236 C 0.4743 0.04166 0.47604 0.0412 0.47743 0.04051 C 0.48107 0.03588 0.48767 0.02824 0.48906 0.02222 C 0.49097 0.01389 0.48993 0.00486 0.49045 -0.00371 C 0.4967 -0.00255 0.50329 -0.00255 0.50937 2.59259E-6 C 0.51128 0.00069 0.50538 0.00092 0.50364 0.00185 C 0.50139 0.00278 0.49965 0.0044 0.49774 0.00555 C 0.49635 0.00625 0.49496 0.00671 0.4934 0.0074 C 0.48177 0.02199 0.48507 0.01319 0.48333 0.0331 C 0.4842 0.04236 0.48264 0.05278 0.48611 0.06088 C 0.48784 0.06481 0.4927 0.06458 0.49635 0.06458 C 0.50277 0.06458 0.50885 0.06227 0.51527 0.06088 C 0.51371 0.05787 0.51319 0.05347 0.51093 0.05162 C 0.50503 0.04768 0.49618 0.05069 0.49201 0.04421 C 0.48906 0.04004 0.49739 0.02083 0.4993 0.01666 C 0.49965 0.01296 0.49878 0.00833 0.50069 0.00555 C 0.50156 0.00393 0.50364 0.00648 0.50503 0.0074 C 0.50798 0.00949 0.51371 0.01481 0.51371 0.01504 C 0.51406 0.01227 0.51389 0.00949 0.51527 0.0074 C 0.51614 0.00555 0.51875 0.00555 0.51961 0.0037 C 0.5217 -0.00162 0.52395 -0.01297 0.52395 -0.01273 C 0.52656 -0.00301 0.52448 -0.01158 0.52691 0.00185 C 0.52812 0.00972 0.52968 0.01782 0.53125 0.02592 C 0.52916 0.02639 0.52691 0.02615 0.52534 0.02778 C 0.52222 0.03102 0.52517 0.0456 0.52534 0.04606 C 0.53003 0.04421 0.53142 0.04537 0.53125 0.0368 C 0.53073 0.01828 0.52916 2.59259E-6 0.52829 -0.01852 C 0.53073 -0.02107 0.53246 -0.02547 0.53559 -0.02593 C 0.5434 -0.02685 0.54184 -0.01875 0.54583 -0.01482 C 0.54826 -0.01227 0.55173 -0.01181 0.55451 -0.00926 C 0.55746 -0.00625 0.56493 0.00278 0.56753 0.00926 C 0.56805 0.01088 0.5684 0.01296 0.56909 0.01481 C 0.56701 0.02407 0.56684 0.03426 0.56319 0.04236 C 0.56128 0.04676 0.55607 0.04676 0.55295 0.04977 C 0.5368 0.06528 0.55121 0.05555 0.54288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3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1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241" y="2007219"/>
            <a:ext cx="82052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bn-BD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 উপর-নিচে ও        </a:t>
            </a:r>
          </a:p>
          <a:p>
            <a:pPr lvl="0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পাশাপাশি যোগ করতে পারবে(৯.২.১)।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8" y="5205046"/>
            <a:ext cx="8947052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59208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rcRect l="5769" r="5769"/>
          <a:stretch>
            <a:fillRect/>
          </a:stretch>
        </p:blipFill>
        <p:spPr>
          <a:xfrm>
            <a:off x="235974" y="1519084"/>
            <a:ext cx="4395019" cy="41442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477" y="1430594"/>
            <a:ext cx="4159046" cy="421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9213" y="5839568"/>
            <a:ext cx="842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যোগের ধারণা প্রদান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392723" y="432221"/>
            <a:ext cx="4185761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 </a:t>
            </a:r>
            <a:endParaRPr lang="bn-IN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kiok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72472"/>
            <a:ext cx="2438400" cy="187642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p20004b74g128001.jpg"/>
          <p:cNvPicPr>
            <a:picLocks noChangeAspect="1"/>
          </p:cNvPicPr>
          <p:nvPr/>
        </p:nvPicPr>
        <p:blipFill>
          <a:blip r:embed="rId3"/>
          <a:srcRect l="73943" t="78365" r="20790" b="8480"/>
          <a:stretch>
            <a:fillRect/>
          </a:stretch>
        </p:blipFill>
        <p:spPr>
          <a:xfrm>
            <a:off x="2819400" y="1172472"/>
            <a:ext cx="533400" cy="19050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plokiokj.png"/>
          <p:cNvPicPr>
            <a:picLocks noChangeAspect="1"/>
          </p:cNvPicPr>
          <p:nvPr/>
        </p:nvPicPr>
        <p:blipFill>
          <a:blip r:embed="rId2"/>
          <a:srcRect r="31250"/>
          <a:stretch>
            <a:fillRect/>
          </a:stretch>
        </p:blipFill>
        <p:spPr>
          <a:xfrm>
            <a:off x="6019800" y="1096272"/>
            <a:ext cx="1676400" cy="1876425"/>
          </a:xfrm>
          <a:prstGeom prst="rect">
            <a:avLst/>
          </a:prstGeom>
          <a:ln>
            <a:noFill/>
          </a:ln>
        </p:spPr>
      </p:pic>
      <p:grpSp>
        <p:nvGrpSpPr>
          <p:cNvPr id="2" name="Group 16"/>
          <p:cNvGrpSpPr/>
          <p:nvPr/>
        </p:nvGrpSpPr>
        <p:grpSpPr>
          <a:xfrm>
            <a:off x="7696200" y="1096272"/>
            <a:ext cx="990600" cy="1905000"/>
            <a:chOff x="7696200" y="152400"/>
            <a:chExt cx="990600" cy="1905000"/>
          </a:xfrm>
        </p:grpSpPr>
        <p:pic>
          <p:nvPicPr>
            <p:cNvPr id="9" name="Picture 8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8153400" y="152400"/>
              <a:ext cx="5334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 descr="p20004b74g128001.jpg"/>
            <p:cNvPicPr>
              <a:picLocks noChangeAspect="1"/>
            </p:cNvPicPr>
            <p:nvPr/>
          </p:nvPicPr>
          <p:blipFill>
            <a:blip r:embed="rId3"/>
            <a:srcRect l="73943" t="78365" r="20790" b="8480"/>
            <a:stretch>
              <a:fillRect/>
            </a:stretch>
          </p:blipFill>
          <p:spPr>
            <a:xfrm>
              <a:off x="7696200" y="152400"/>
              <a:ext cx="533400" cy="1905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3962400" y="1858272"/>
            <a:ext cx="1447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426" y="3306072"/>
            <a:ext cx="168377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৩২ টি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382272"/>
            <a:ext cx="11430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২৪ টি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515872"/>
            <a:ext cx="1447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3534672"/>
            <a:ext cx="246298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৫৬ টি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90929" y="339213"/>
            <a:ext cx="2935419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416 0.5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44583 0.5388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347 L -0.325 0.5631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1666 0.5520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0"/>
            <a:ext cx="243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+ ২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810000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1447800"/>
            <a:ext cx="0" cy="35814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1524000"/>
            <a:ext cx="0" cy="34290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1447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1371600"/>
            <a:ext cx="5410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প্রথমে আমরা এককের অংক যোগ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+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657600"/>
            <a:ext cx="541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এখন আমরা দশকের অংক যোগ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766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+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9620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39050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৫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600200" y="1447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00199" y="990600"/>
            <a:ext cx="103976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961" y="990600"/>
            <a:ext cx="1093839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3890863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৬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938413" y="309716"/>
            <a:ext cx="3374642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29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1200"/>
            <a:ext cx="8534400" cy="3200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52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>
                <a:latin typeface="NikoshBAN" panose="02000000000000000000" pitchFamily="2" charset="0"/>
                <a:cs typeface="NikoshBAN" pitchFamily="2" charset="0"/>
              </a:rPr>
              <a:t>32+24=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32004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32004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667000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6640" y="260604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65176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260604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7320" y="269748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" y="271272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47800" y="3429000"/>
            <a:ext cx="685800" cy="748145"/>
          </a:xfrm>
          <a:prstGeom prst="ellipse">
            <a:avLst/>
          </a:prstGeom>
          <a:noFill/>
          <a:ln>
            <a:solidFill>
              <a:srgbClr val="0070C0">
                <a:alpha val="8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3400" y="3429000"/>
            <a:ext cx="685800" cy="748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4114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latin typeface="NikoshBAN" panose="02000000000000000000" pitchFamily="2" charset="0"/>
                <a:cs typeface="NikoshBAN" pitchFamily="2" charset="0"/>
              </a:rPr>
              <a:t>2+4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7620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একক অংক দুইটি যোগ করে এককের ঘরে ফল লিখতে হবে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6858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দশক অংক দুইটি যোগ করে দশকের ঘরে ফল লিখতে হবে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3400" y="3429000"/>
            <a:ext cx="685800" cy="748145"/>
          </a:xfrm>
          <a:prstGeom prst="ellipse">
            <a:avLst/>
          </a:prstGeom>
          <a:noFill/>
          <a:ln>
            <a:solidFill>
              <a:srgbClr val="0070C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29000" y="3429000"/>
            <a:ext cx="685800" cy="748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4191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spc="600" dirty="0"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4800" spc="600" dirty="0"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bn-IN" sz="4800" spc="600" dirty="0">
                <a:latin typeface="NikoshBAN" panose="02000000000000000000" pitchFamily="2" charset="0"/>
                <a:cs typeface="NikoshBAN" pitchFamily="2" charset="0"/>
              </a:rPr>
              <a:t>২</a:t>
            </a:r>
            <a:endParaRPr lang="en-US" sz="48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92964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938413" y="309716"/>
            <a:ext cx="3374642" cy="7078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bn-BD" sz="4000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0" grpId="0"/>
      <p:bldP spid="21" grpId="0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13" grpId="0"/>
      <p:bldP spid="13" grpId="1"/>
      <p:bldP spid="15" grpId="0"/>
      <p:bldP spid="15" grpId="1"/>
      <p:bldP spid="4" grpId="0" animBg="1"/>
      <p:bldP spid="4" grpId="1" animBg="1"/>
      <p:bldP spid="14" grpId="0" animBg="1"/>
      <p:bldP spid="14" grpId="1" animBg="1"/>
      <p:bldP spid="16" grpId="0" build="allAtOnce"/>
      <p:bldP spid="16" grpId="1" build="allAtOnce"/>
      <p:bldP spid="17" grpId="0"/>
      <p:bldP spid="17" grpId="1"/>
      <p:bldP spid="18" grpId="0"/>
      <p:bldP spid="18" grpId="1"/>
      <p:bldP spid="19" grpId="0" animBg="1"/>
      <p:bldP spid="19" grpId="1" animBg="1"/>
      <p:bldP spid="23" grpId="0" animBg="1"/>
      <p:bldP spid="23" grpId="1" animBg="1"/>
      <p:bldP spid="27" grpId="0" build="allAtOnce"/>
      <p:bldP spid="27" grpId="1" build="allAtOnce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</TotalTime>
  <Words>361</Words>
  <Application>Microsoft Office PowerPoint</Application>
  <PresentationFormat>On-screen Show (4:3)</PresentationFormat>
  <Paragraphs>113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Parash Mamud</dc:creator>
  <cp:lastModifiedBy>User</cp:lastModifiedBy>
  <cp:revision>329</cp:revision>
  <dcterms:created xsi:type="dcterms:W3CDTF">2019-04-09T03:43:03Z</dcterms:created>
  <dcterms:modified xsi:type="dcterms:W3CDTF">2019-11-02T15:20:41Z</dcterms:modified>
</cp:coreProperties>
</file>