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8" r:id="rId2"/>
    <p:sldId id="291" r:id="rId3"/>
    <p:sldId id="339" r:id="rId4"/>
    <p:sldId id="341" r:id="rId5"/>
    <p:sldId id="332" r:id="rId6"/>
    <p:sldId id="334" r:id="rId7"/>
    <p:sldId id="344" r:id="rId8"/>
    <p:sldId id="346" r:id="rId9"/>
    <p:sldId id="312" r:id="rId10"/>
    <p:sldId id="313" r:id="rId11"/>
    <p:sldId id="314" r:id="rId12"/>
    <p:sldId id="315" r:id="rId13"/>
    <p:sldId id="316" r:id="rId14"/>
    <p:sldId id="348" r:id="rId15"/>
    <p:sldId id="355" r:id="rId16"/>
    <p:sldId id="350" r:id="rId17"/>
    <p:sldId id="352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05E"/>
    <a:srgbClr val="586355"/>
    <a:srgbClr val="98B6C4"/>
    <a:srgbClr val="FFFFCC"/>
    <a:srgbClr val="A6DEBB"/>
    <a:srgbClr val="21CF6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3178" autoAdjust="0"/>
  </p:normalViewPr>
  <p:slideViewPr>
    <p:cSldViewPr snapToGrid="0">
      <p:cViewPr varScale="1">
        <p:scale>
          <a:sx n="68" d="100"/>
          <a:sy n="68" d="100"/>
        </p:scale>
        <p:origin x="136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শিশুদের সাথে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কুশল বিনিময় ও শ্রেণিবিন্যাস করব।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07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আমি বোর্ডে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অধ্যায়ের নাম এবং পাঠের শিরোনাম লিখে দিবো।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তাদের নিজ নিজ খাতায় লিখে নিবে।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9BDC-EFD6-405C-AB55-DEF00B7E38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জোড়ায় জোড়ায় 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54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2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1" y="200996"/>
            <a:ext cx="8750101" cy="6481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5211" y="824826"/>
            <a:ext cx="5020672" cy="2162613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127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IN" sz="9600" b="1" spc="12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819051"/>
      </p:ext>
    </p:extLst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03717" y="5640106"/>
            <a:ext cx="6386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এই তথ্য সবাইকে না জানালে </a:t>
            </a:r>
            <a:endParaRPr lang="en-US" sz="3200" b="1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তারা দূষিত পানি পান করে অসুস্থ হয়ে পড়বে ।    </a:t>
            </a:r>
            <a:endParaRPr lang="en-US" sz="3200" b="1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463" y="1358705"/>
            <a:ext cx="53140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কোনো এলাকার পানিতে আর্সেনিক আছে।</a:t>
            </a:r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‡‡‡‡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5" y="2036294"/>
            <a:ext cx="4928382" cy="3576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 descr="jeosorsm201603102128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015" y="1431385"/>
            <a:ext cx="3352799" cy="1885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 descr="ক্যান্সার-২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262" y="3534503"/>
            <a:ext cx="3398520" cy="2036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37227" y="412652"/>
            <a:ext cx="457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93546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টেলিভিশনে তুমি কি কখনো খবর শুনেছ? ঈদের চাঁদ দেখার খবর।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812" y="597943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টেলিভিশন বা রেডিও থেকে আমরা খবর বা তথ্য পাই।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504" y="240715"/>
            <a:ext cx="497527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আমরা কোথা থেকে তথ্য পাই? </a:t>
            </a:r>
            <a:endParaRPr lang="en-US" sz="36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2" y="1502732"/>
            <a:ext cx="8665028" cy="4448999"/>
          </a:xfrm>
          <a:prstGeom prst="rect">
            <a:avLst/>
          </a:prstGeom>
        </p:spPr>
      </p:pic>
      <p:pic>
        <p:nvPicPr>
          <p:cNvPr id="15" name="Picture 14" descr="Ch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0" y="1808134"/>
            <a:ext cx="1211760" cy="134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1967" r="4590" b="10324"/>
          <a:stretch>
            <a:fillRect/>
          </a:stretch>
        </p:blipFill>
        <p:spPr bwMode="auto">
          <a:xfrm>
            <a:off x="5474149" y="1143000"/>
            <a:ext cx="3136451" cy="4354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ATAUR RAHMAN\Desktop\songb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73" y="1295400"/>
            <a:ext cx="4744027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19200" y="580177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খবরের কাগজ পড়েও আমরা তথ্য পাই। </a:t>
            </a:r>
            <a:endParaRPr lang="en-US" sz="40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4861" y="313957"/>
            <a:ext cx="497527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আমরা কোথা থেকে তথ্য পাই? </a:t>
            </a:r>
            <a:endParaRPr lang="en-US" sz="36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7397" y="602704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আমরা বই পড়ে এবং শিক্ষকের কাছ থেকে অনেক তথ্য পাই। </a:t>
            </a:r>
            <a:endParaRPr lang="en-US" sz="32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3690872_994105494042514_313182974058220549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2" y="1546274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12376725_864591556993909_268368088258473851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97801"/>
            <a:ext cx="3171092" cy="22549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13924825_1010935369026193_28521576791007066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02855"/>
            <a:ext cx="3399033" cy="23645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939778" y="257686"/>
            <a:ext cx="497527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আমরা কোথা থেকে তথ্য পাই? </a:t>
            </a:r>
            <a:endParaRPr lang="en-US" sz="36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029" y="1942870"/>
            <a:ext cx="839841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5266E-B103-4880-A5CB-73F0B3334C49}"/>
              </a:ext>
            </a:extLst>
          </p:cNvPr>
          <p:cNvSpPr/>
          <p:nvPr/>
        </p:nvSpPr>
        <p:spPr>
          <a:xfrm>
            <a:off x="3467369" y="341070"/>
            <a:ext cx="220925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:\School\IMG_20141029_141620.jpg"/>
          <p:cNvPicPr>
            <a:picLocks noChangeAspect="1" noChangeArrowheads="1"/>
          </p:cNvPicPr>
          <p:nvPr/>
        </p:nvPicPr>
        <p:blipFill>
          <a:blip r:embed="rId3" cstate="print"/>
          <a:srcRect t="28643" b="20087"/>
          <a:stretch>
            <a:fillRect/>
          </a:stretch>
        </p:blipFill>
        <p:spPr bwMode="auto">
          <a:xfrm>
            <a:off x="5033890" y="3060895"/>
            <a:ext cx="3856800" cy="2636520"/>
          </a:xfrm>
          <a:prstGeom prst="roundRect">
            <a:avLst>
              <a:gd name="adj" fmla="val 17041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4884" y="1157278"/>
            <a:ext cx="14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75645"/>
              </p:ext>
            </p:extLst>
          </p:nvPr>
        </p:nvGraphicFramePr>
        <p:xfrm>
          <a:off x="263021" y="3258646"/>
          <a:ext cx="4519995" cy="204487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444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তথ্যের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পাই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bn-IN" sz="1200" dirty="0"/>
                    </a:p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1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7425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WON PICTURE\DSC01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939" y="1357426"/>
            <a:ext cx="3937897" cy="2929656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668695" y="4588441"/>
            <a:ext cx="229766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8" y="250575"/>
            <a:ext cx="8839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বিজ্ঞান বইয়ের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500469" y="199715"/>
            <a:ext cx="1350498" cy="714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৬৯,৭০</a:t>
            </a:r>
            <a:endParaRPr lang="e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6404" y="5288789"/>
            <a:ext cx="228381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c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41" y="1209824"/>
            <a:ext cx="3534140" cy="466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632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334000" y="1752600"/>
            <a:ext cx="1981200" cy="3733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19200" y="1676400"/>
            <a:ext cx="1981200" cy="3733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1859" y="333142"/>
            <a:ext cx="7638756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কথা বলা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768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682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খবর শোনা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520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খবর পড়া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981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মেসেজ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743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606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খবরের কাগজ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46482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3680" y="5672797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মিলিয়ে নিই।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3429000" y="4724400"/>
            <a:ext cx="1676400" cy="4572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Notched Right Arrow 16"/>
          <p:cNvSpPr/>
          <p:nvPr/>
        </p:nvSpPr>
        <p:spPr>
          <a:xfrm>
            <a:off x="3429000" y="3810000"/>
            <a:ext cx="1676400" cy="4572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Notched Right Arrow 17"/>
          <p:cNvSpPr/>
          <p:nvPr/>
        </p:nvSpPr>
        <p:spPr>
          <a:xfrm>
            <a:off x="3429000" y="2895600"/>
            <a:ext cx="1676400" cy="45720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Notched Right Arrow 18"/>
          <p:cNvSpPr/>
          <p:nvPr/>
        </p:nvSpPr>
        <p:spPr>
          <a:xfrm>
            <a:off x="3429000" y="2057400"/>
            <a:ext cx="1676400" cy="381000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5 L 3.33333E-6 -0.110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925 L 0.00833 0.112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514 L -3.33333E-6 0.144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295 L 0.00833 -0.138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86" y="1360819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447" y="2976594"/>
            <a:ext cx="733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জানা এবং অন্যকে জানানো গুরুত্বপূর্ণ কেন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পাঁচটি বাক্য লিখে আনবে।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99945" y="3018157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20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773" y="779467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7D24-48BD-4E1B-B45F-759F84F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68" y="2049528"/>
            <a:ext cx="6692479" cy="4186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747227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863" y="452248"/>
            <a:ext cx="2082019" cy="76944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09322" y="1470809"/>
            <a:ext cx="174421" cy="3272501"/>
            <a:chOff x="4609322" y="1470809"/>
            <a:chExt cx="174421" cy="32725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689265" y="1470809"/>
              <a:ext cx="6608" cy="3272501"/>
            </a:xfrm>
            <a:prstGeom prst="straightConnector1">
              <a:avLst/>
            </a:prstGeom>
            <a:ln w="15875" cmpd="tri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775814" y="1951749"/>
              <a:ext cx="7929" cy="2437506"/>
            </a:xfrm>
            <a:prstGeom prst="straightConnector1">
              <a:avLst/>
            </a:prstGeom>
            <a:ln w="15875" cmpd="tri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609322" y="1941911"/>
              <a:ext cx="1" cy="2437506"/>
            </a:xfrm>
            <a:prstGeom prst="straightConnector1">
              <a:avLst/>
            </a:prstGeom>
            <a:ln w="15875" cmpd="tri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29289" y="4171473"/>
            <a:ext cx="3187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৩য়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" y="4171473"/>
            <a:ext cx="491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জুর্গা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লক্ষ্মীছড়ি,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59" y="1505243"/>
            <a:ext cx="1847081" cy="2553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B6AD2-23AF-4944-A65A-4416B7791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371599"/>
            <a:ext cx="2025748" cy="27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3819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379" y="60491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মনোযোগে দেখ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8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872196"/>
            <a:ext cx="8721969" cy="4825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DCEE19-1F58-417C-8842-FA510E2FDCA3}"/>
              </a:ext>
            </a:extLst>
          </p:cNvPr>
          <p:cNvSpPr/>
          <p:nvPr/>
        </p:nvSpPr>
        <p:spPr>
          <a:xfrm>
            <a:off x="3313070" y="75250"/>
            <a:ext cx="3304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8807" y="5950633"/>
            <a:ext cx="69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টেলিভিশনে দেখলে বাংলাদেশ ক্রিকেট খেলায় জিতেছে</a:t>
            </a:r>
            <a:r>
              <a:rPr lang="bn-BD" sz="32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11" y="1205133"/>
            <a:ext cx="4343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455510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5" y="1064454"/>
            <a:ext cx="4148796" cy="3836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06657" y="5174566"/>
            <a:ext cx="678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 জানানো হচ্ছে আগামিকাল টিকা দেওয়া হবে।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CEE19-1F58-417C-8842-FA510E2FDCA3}"/>
              </a:ext>
            </a:extLst>
          </p:cNvPr>
          <p:cNvSpPr/>
          <p:nvPr/>
        </p:nvSpPr>
        <p:spPr>
          <a:xfrm>
            <a:off x="2722228" y="258130"/>
            <a:ext cx="3304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532" y="5715187"/>
            <a:ext cx="6929511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083" y="5715838"/>
            <a:ext cx="465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এসবই নানা ধরনের খবর 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5122" y="5747212"/>
            <a:ext cx="456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এসবকে আমরা বলি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5410" y="5705772"/>
            <a:ext cx="442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হল দরকারি খবর।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1508" y="475948"/>
            <a:ext cx="4726744" cy="7160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8" y="5497107"/>
            <a:ext cx="8918917" cy="1262418"/>
          </a:xfrm>
          <a:prstGeom prst="rect">
            <a:avLst/>
          </a:prstGeom>
        </p:spPr>
      </p:pic>
      <p:pic>
        <p:nvPicPr>
          <p:cNvPr id="5" name="Picture 4" descr="ic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277" y="1406772"/>
            <a:ext cx="3534140" cy="466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83771" y="1415534"/>
            <a:ext cx="2957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59195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4037" y="1346039"/>
            <a:ext cx="82052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bn-BD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১১.১.১ তথ্য প্রযুক্তি ব্যবহারের মাধ্যমে সহপাঠীদের সাথে তথ্য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বিনিময় করতে পারবে।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১১.২.১ নিজে তথ্য জানার গুরুত্ব বর্ণনা করতে পারবে। </a:t>
            </a:r>
          </a:p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১১.২.২ অন্যকে তথ্য জানানোর গুরুত্ব বর্ণনা করতে পারবে।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8" y="5468971"/>
            <a:ext cx="8918917" cy="12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20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148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" y="0"/>
            <a:ext cx="2862616" cy="1983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neelmamun-1441281259-9eb801a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34" y="1491175"/>
            <a:ext cx="6532198" cy="427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42867" y="6006904"/>
            <a:ext cx="540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রেডিওতে শুনতে পেলে ঢাকায় বন্যা হয়েছে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CEE19-1F58-417C-8842-FA510E2FDCA3}"/>
              </a:ext>
            </a:extLst>
          </p:cNvPr>
          <p:cNvSpPr/>
          <p:nvPr/>
        </p:nvSpPr>
        <p:spPr>
          <a:xfrm>
            <a:off x="4058658" y="455078"/>
            <a:ext cx="3304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527" y="779292"/>
            <a:ext cx="257694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828" y="5208772"/>
            <a:ext cx="534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0817" y="1579309"/>
            <a:ext cx="140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14" y="2500745"/>
            <a:ext cx="4049106" cy="226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0550006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40812" y="1308294"/>
            <a:ext cx="4206240" cy="5057264"/>
            <a:chOff x="4740812" y="1308294"/>
            <a:chExt cx="4206240" cy="5057264"/>
          </a:xfrm>
        </p:grpSpPr>
        <p:pic>
          <p:nvPicPr>
            <p:cNvPr id="11" name="Picture 10" descr="roano-preparation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4882" y="1308294"/>
              <a:ext cx="4178105" cy="36998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740812" y="5288340"/>
              <a:ext cx="4206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solidFill>
                    <a:srgbClr val="180000"/>
                  </a:solidFill>
                  <a:latin typeface="NikoshBAN" pitchFamily="2" charset="0"/>
                  <a:cs typeface="NikoshBAN" pitchFamily="2" charset="0"/>
                </a:rPr>
                <a:t>এই তথ্য সবাইকে না জানালে</a:t>
              </a:r>
              <a:r>
                <a:rPr lang="en-US" sz="3200" b="1" dirty="0">
                  <a:solidFill>
                    <a:srgbClr val="18000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3200" b="1" dirty="0">
                  <a:solidFill>
                    <a:srgbClr val="180000"/>
                  </a:solidFill>
                  <a:latin typeface="NikoshBAN" pitchFamily="2" charset="0"/>
                  <a:cs typeface="NikoshBAN" pitchFamily="2" charset="0"/>
                </a:rPr>
                <a:t> তারা নিরাপদ আশ্রয় খুঁজবে না।</a:t>
              </a:r>
              <a:r>
                <a:rPr lang="bn-BD" sz="3200" dirty="0">
                  <a:solidFill>
                    <a:srgbClr val="18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3200" dirty="0">
                <a:solidFill>
                  <a:srgbClr val="18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27738" y="271975"/>
            <a:ext cx="457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ews-sonket-ghurniz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0" y="1391529"/>
            <a:ext cx="4322969" cy="3574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22032" y="5348869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আবহাওয়া বিভাগ জানিয়েছে</a:t>
            </a:r>
            <a:r>
              <a:rPr lang="en-US" sz="3200" b="1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আগামীকাল প্রচন্ড ঘূর্ণিঝড় হবে। </a:t>
            </a:r>
            <a:endParaRPr lang="en-US" sz="3200" b="1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421</Words>
  <Application>Microsoft Office PowerPoint</Application>
  <PresentationFormat>On-screen Show (4:3)</PresentationFormat>
  <Paragraphs>84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User</cp:lastModifiedBy>
  <cp:revision>250</cp:revision>
  <dcterms:created xsi:type="dcterms:W3CDTF">2019-04-09T03:43:03Z</dcterms:created>
  <dcterms:modified xsi:type="dcterms:W3CDTF">2019-11-02T16:32:59Z</dcterms:modified>
</cp:coreProperties>
</file>