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19"/>
  </p:notesMasterIdLst>
  <p:sldIdLst>
    <p:sldId id="284" r:id="rId2"/>
    <p:sldId id="263" r:id="rId3"/>
    <p:sldId id="266" r:id="rId4"/>
    <p:sldId id="267" r:id="rId5"/>
    <p:sldId id="277" r:id="rId6"/>
    <p:sldId id="281" r:id="rId7"/>
    <p:sldId id="265" r:id="rId8"/>
    <p:sldId id="276" r:id="rId9"/>
    <p:sldId id="270" r:id="rId10"/>
    <p:sldId id="271" r:id="rId11"/>
    <p:sldId id="272" r:id="rId12"/>
    <p:sldId id="283" r:id="rId13"/>
    <p:sldId id="268" r:id="rId14"/>
    <p:sldId id="273" r:id="rId15"/>
    <p:sldId id="274" r:id="rId16"/>
    <p:sldId id="275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9900"/>
    <a:srgbClr val="DAFAFE"/>
    <a:srgbClr val="E9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86355" autoAdjust="0"/>
  </p:normalViewPr>
  <p:slideViewPr>
    <p:cSldViewPr snapToGrid="0">
      <p:cViewPr varScale="1">
        <p:scale>
          <a:sx n="61" d="100"/>
          <a:sy n="61" d="100"/>
        </p:scale>
        <p:origin x="744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52DEC-5879-45BF-9733-8B7E66FCCA13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B15D6A31-360F-48FE-A8D1-69E380D18A0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a+b</a:t>
          </a:r>
          <a:endParaRPr lang="en-US" dirty="0">
            <a:solidFill>
              <a:schemeClr val="tx1"/>
            </a:solidFill>
          </a:endParaRPr>
        </a:p>
      </dgm:t>
    </dgm:pt>
    <dgm:pt modelId="{88F4BDA5-84A1-45FC-87F4-9C0F01EADB05}" type="parTrans" cxnId="{05183C2A-ED99-45EA-A989-148DE522DF2A}">
      <dgm:prSet/>
      <dgm:spPr/>
      <dgm:t>
        <a:bodyPr/>
        <a:lstStyle/>
        <a:p>
          <a:endParaRPr lang="en-US"/>
        </a:p>
      </dgm:t>
    </dgm:pt>
    <dgm:pt modelId="{C5B75503-EBB9-437E-911B-FB45676989B7}" type="sibTrans" cxnId="{05183C2A-ED99-45EA-A989-148DE522DF2A}">
      <dgm:prSet/>
      <dgm:spPr/>
      <dgm:t>
        <a:bodyPr/>
        <a:lstStyle/>
        <a:p>
          <a:endParaRPr lang="en-US"/>
        </a:p>
      </dgm:t>
    </dgm:pt>
    <dgm:pt modelId="{18B5629D-5E59-4C11-A877-0D1698E694F3}">
      <dgm:prSet phldrT="[Text]"/>
      <dgm:spPr>
        <a:solidFill>
          <a:srgbClr val="92D050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রাশি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BC7B48A-4C30-44EE-8F4C-5BDD6BC4AF67}" type="parTrans" cxnId="{606C330D-7DBD-4AEE-90B4-FEAA9B9F8A19}">
      <dgm:prSet/>
      <dgm:spPr/>
      <dgm:t>
        <a:bodyPr/>
        <a:lstStyle/>
        <a:p>
          <a:endParaRPr lang="en-US"/>
        </a:p>
      </dgm:t>
    </dgm:pt>
    <dgm:pt modelId="{4AA21A08-6108-4ACD-908D-8874C3061594}" type="sibTrans" cxnId="{606C330D-7DBD-4AEE-90B4-FEAA9B9F8A19}">
      <dgm:prSet/>
      <dgm:spPr/>
      <dgm:t>
        <a:bodyPr/>
        <a:lstStyle/>
        <a:p>
          <a:endParaRPr lang="en-US"/>
        </a:p>
      </dgm:t>
    </dgm:pt>
    <dgm:pt modelId="{643226C4-2E1E-4817-BE04-EB66A4EE4869}">
      <dgm:prSet phldrT="[Text]"/>
      <dgm:spPr>
        <a:solidFill>
          <a:srgbClr val="92D050"/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দুইটি পদ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D22199C-79D7-45A2-A8BB-0010FE0AE128}" type="parTrans" cxnId="{3CBE8F3B-33CF-4B76-96FE-207003E7B88A}">
      <dgm:prSet/>
      <dgm:spPr/>
      <dgm:t>
        <a:bodyPr/>
        <a:lstStyle/>
        <a:p>
          <a:endParaRPr lang="en-US"/>
        </a:p>
      </dgm:t>
    </dgm:pt>
    <dgm:pt modelId="{A669F3C3-0E00-4EA7-B654-AC0A1BB8347A}" type="sibTrans" cxnId="{3CBE8F3B-33CF-4B76-96FE-207003E7B88A}">
      <dgm:prSet/>
      <dgm:spPr/>
      <dgm:t>
        <a:bodyPr/>
        <a:lstStyle/>
        <a:p>
          <a:endParaRPr lang="en-US"/>
        </a:p>
      </dgm:t>
    </dgm:pt>
    <dgm:pt modelId="{B02D4CAE-DC29-458A-AA5B-20B04926B18E}" type="pres">
      <dgm:prSet presAssocID="{ECC52DEC-5879-45BF-9733-8B7E66FCCA13}" presName="Name0" presStyleCnt="0">
        <dgm:presLayoutVars>
          <dgm:dir/>
          <dgm:resizeHandles val="exact"/>
        </dgm:presLayoutVars>
      </dgm:prSet>
      <dgm:spPr/>
    </dgm:pt>
    <dgm:pt modelId="{A33D9B06-7DCC-4FE4-B8FC-C549E4BCC902}" type="pres">
      <dgm:prSet presAssocID="{B15D6A31-360F-48FE-A8D1-69E380D18A03}" presName="node" presStyleLbl="node1" presStyleIdx="0" presStyleCnt="3" custLinFactY="-81683" custLinFactNeighborX="-1730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1DEA4-4053-4A9B-9242-A3D8B3556476}" type="pres">
      <dgm:prSet presAssocID="{C5B75503-EBB9-437E-911B-FB45676989B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9220D85-73F3-4782-8265-005C899595EF}" type="pres">
      <dgm:prSet presAssocID="{C5B75503-EBB9-437E-911B-FB45676989B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2547A5F-EA32-4AB0-A7FD-9FB6E1C2AF6B}" type="pres">
      <dgm:prSet presAssocID="{18B5629D-5E59-4C11-A877-0D1698E694F3}" presName="node" presStyleLbl="node1" presStyleIdx="1" presStyleCnt="3" custLinFactNeighborX="-15140" custLinFactNeighborY="-25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5F1EB-B43B-4ED3-8B84-FB0ED200E55B}" type="pres">
      <dgm:prSet presAssocID="{4AA21A08-6108-4ACD-908D-8874C306159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38D534-C007-41A3-92B4-2E9E083256DA}" type="pres">
      <dgm:prSet presAssocID="{4AA21A08-6108-4ACD-908D-8874C306159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565DA28-04BF-466F-826F-DDB2B7886B7C}" type="pres">
      <dgm:prSet presAssocID="{643226C4-2E1E-4817-BE04-EB66A4EE4869}" presName="node" presStyleLbl="node1" presStyleIdx="2" presStyleCnt="3" custLinFactNeighborX="-10814" custLinFactNeighborY="-23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61400-EBE7-4A02-BC03-4A929CE5E529}" type="presOf" srcId="{B15D6A31-360F-48FE-A8D1-69E380D18A03}" destId="{A33D9B06-7DCC-4FE4-B8FC-C549E4BCC902}" srcOrd="0" destOrd="0" presId="urn:microsoft.com/office/officeart/2005/8/layout/process1"/>
    <dgm:cxn modelId="{2766D53B-8578-4B1F-B15D-65B0076701C6}" type="presOf" srcId="{4AA21A08-6108-4ACD-908D-8874C3061594}" destId="{7438D534-C007-41A3-92B4-2E9E083256DA}" srcOrd="1" destOrd="0" presId="urn:microsoft.com/office/officeart/2005/8/layout/process1"/>
    <dgm:cxn modelId="{05183C2A-ED99-45EA-A989-148DE522DF2A}" srcId="{ECC52DEC-5879-45BF-9733-8B7E66FCCA13}" destId="{B15D6A31-360F-48FE-A8D1-69E380D18A03}" srcOrd="0" destOrd="0" parTransId="{88F4BDA5-84A1-45FC-87F4-9C0F01EADB05}" sibTransId="{C5B75503-EBB9-437E-911B-FB45676989B7}"/>
    <dgm:cxn modelId="{9AF53436-ACE6-432E-9108-540F108FA81C}" type="presOf" srcId="{ECC52DEC-5879-45BF-9733-8B7E66FCCA13}" destId="{B02D4CAE-DC29-458A-AA5B-20B04926B18E}" srcOrd="0" destOrd="0" presId="urn:microsoft.com/office/officeart/2005/8/layout/process1"/>
    <dgm:cxn modelId="{7E6ECBA2-BAEF-49AE-AAB7-86B4576F233A}" type="presOf" srcId="{4AA21A08-6108-4ACD-908D-8874C3061594}" destId="{26C5F1EB-B43B-4ED3-8B84-FB0ED200E55B}" srcOrd="0" destOrd="0" presId="urn:microsoft.com/office/officeart/2005/8/layout/process1"/>
    <dgm:cxn modelId="{3CBE8F3B-33CF-4B76-96FE-207003E7B88A}" srcId="{ECC52DEC-5879-45BF-9733-8B7E66FCCA13}" destId="{643226C4-2E1E-4817-BE04-EB66A4EE4869}" srcOrd="2" destOrd="0" parTransId="{6D22199C-79D7-45A2-A8BB-0010FE0AE128}" sibTransId="{A669F3C3-0E00-4EA7-B654-AC0A1BB8347A}"/>
    <dgm:cxn modelId="{4467E959-CDD7-4344-9FF7-55B04191665D}" type="presOf" srcId="{C5B75503-EBB9-437E-911B-FB45676989B7}" destId="{8BA1DEA4-4053-4A9B-9242-A3D8B3556476}" srcOrd="0" destOrd="0" presId="urn:microsoft.com/office/officeart/2005/8/layout/process1"/>
    <dgm:cxn modelId="{1CE4E6F9-C9FB-4298-9679-503937C86AA2}" type="presOf" srcId="{C5B75503-EBB9-437E-911B-FB45676989B7}" destId="{29220D85-73F3-4782-8265-005C899595EF}" srcOrd="1" destOrd="0" presId="urn:microsoft.com/office/officeart/2005/8/layout/process1"/>
    <dgm:cxn modelId="{EE09D73C-70A7-458E-A114-948413CBF4F4}" type="presOf" srcId="{18B5629D-5E59-4C11-A877-0D1698E694F3}" destId="{52547A5F-EA32-4AB0-A7FD-9FB6E1C2AF6B}" srcOrd="0" destOrd="0" presId="urn:microsoft.com/office/officeart/2005/8/layout/process1"/>
    <dgm:cxn modelId="{606C330D-7DBD-4AEE-90B4-FEAA9B9F8A19}" srcId="{ECC52DEC-5879-45BF-9733-8B7E66FCCA13}" destId="{18B5629D-5E59-4C11-A877-0D1698E694F3}" srcOrd="1" destOrd="0" parTransId="{3BC7B48A-4C30-44EE-8F4C-5BDD6BC4AF67}" sibTransId="{4AA21A08-6108-4ACD-908D-8874C3061594}"/>
    <dgm:cxn modelId="{FB22555D-F334-4106-977A-C330852F1635}" type="presOf" srcId="{643226C4-2E1E-4817-BE04-EB66A4EE4869}" destId="{C565DA28-04BF-466F-826F-DDB2B7886B7C}" srcOrd="0" destOrd="0" presId="urn:microsoft.com/office/officeart/2005/8/layout/process1"/>
    <dgm:cxn modelId="{82B67AC8-DAE2-416C-BFFF-54C989A7125F}" type="presParOf" srcId="{B02D4CAE-DC29-458A-AA5B-20B04926B18E}" destId="{A33D9B06-7DCC-4FE4-B8FC-C549E4BCC902}" srcOrd="0" destOrd="0" presId="urn:microsoft.com/office/officeart/2005/8/layout/process1"/>
    <dgm:cxn modelId="{EB47265C-034D-4178-87B8-85315AFFFA2A}" type="presParOf" srcId="{B02D4CAE-DC29-458A-AA5B-20B04926B18E}" destId="{8BA1DEA4-4053-4A9B-9242-A3D8B3556476}" srcOrd="1" destOrd="0" presId="urn:microsoft.com/office/officeart/2005/8/layout/process1"/>
    <dgm:cxn modelId="{6DFA18DA-B3D5-497F-ADE5-C7976882C356}" type="presParOf" srcId="{8BA1DEA4-4053-4A9B-9242-A3D8B3556476}" destId="{29220D85-73F3-4782-8265-005C899595EF}" srcOrd="0" destOrd="0" presId="urn:microsoft.com/office/officeart/2005/8/layout/process1"/>
    <dgm:cxn modelId="{DF09CD9D-0567-49E0-B3EF-24A94D1BF330}" type="presParOf" srcId="{B02D4CAE-DC29-458A-AA5B-20B04926B18E}" destId="{52547A5F-EA32-4AB0-A7FD-9FB6E1C2AF6B}" srcOrd="2" destOrd="0" presId="urn:microsoft.com/office/officeart/2005/8/layout/process1"/>
    <dgm:cxn modelId="{D3C04277-3D6B-46C0-8060-B83F77875087}" type="presParOf" srcId="{B02D4CAE-DC29-458A-AA5B-20B04926B18E}" destId="{26C5F1EB-B43B-4ED3-8B84-FB0ED200E55B}" srcOrd="3" destOrd="0" presId="urn:microsoft.com/office/officeart/2005/8/layout/process1"/>
    <dgm:cxn modelId="{278DF6BC-A605-4EB2-833B-ABBD0CC663C7}" type="presParOf" srcId="{26C5F1EB-B43B-4ED3-8B84-FB0ED200E55B}" destId="{7438D534-C007-41A3-92B4-2E9E083256DA}" srcOrd="0" destOrd="0" presId="urn:microsoft.com/office/officeart/2005/8/layout/process1"/>
    <dgm:cxn modelId="{895D290D-44CB-44F6-95B2-6AF4F11BE67B}" type="presParOf" srcId="{B02D4CAE-DC29-458A-AA5B-20B04926B18E}" destId="{C565DA28-04BF-466F-826F-DDB2B7886B7C}" srcOrd="4" destOrd="0" presId="urn:microsoft.com/office/officeart/2005/8/layout/process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D9BA58-AF56-49A6-9360-2E874DE0485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F10C4-41C5-4787-94D8-73195E938BD7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পদসংখ্যা</a:t>
          </a:r>
          <a:endParaRPr lang="en-US" sz="2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47CAC83-3ED2-4EE6-8E7C-7BF295BE8EA0}" type="parTrans" cxnId="{9EF2B9F6-76C2-4761-B6D9-9A65677B1471}">
      <dgm:prSet/>
      <dgm:spPr/>
      <dgm:t>
        <a:bodyPr/>
        <a:lstStyle/>
        <a:p>
          <a:endParaRPr lang="en-US"/>
        </a:p>
      </dgm:t>
    </dgm:pt>
    <dgm:pt modelId="{B3423DE9-A75C-4302-BF2C-A0FC23AF7BC4}" type="sibTrans" cxnId="{9EF2B9F6-76C2-4761-B6D9-9A65677B147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77BEDA5-0798-486B-9E24-00E71F019088}">
          <dgm:prSet phldrT="[Text]"/>
          <dgm:spPr/>
          <dgm:t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m:oMathPara>
              </a14:m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Choice>
      <mc:Fallback xmlns="">
        <dgm:pt modelId="{977BEDA5-0798-486B-9E24-00E71F019088}">
          <dgm:prSet phldrT="[Text]"/>
          <dgm:spPr/>
          <dgm:t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b="1" i="0" cap="none" spc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a:t>𝟏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Fallback>
    </mc:AlternateContent>
    <dgm:pt modelId="{0745729E-D03B-4372-9614-2EDCAC131F84}" type="parTrans" cxnId="{EB8DB750-2BE8-4850-8046-4E9581B523BA}">
      <dgm:prSet/>
      <dgm:spPr/>
      <dgm:t>
        <a:bodyPr/>
        <a:lstStyle/>
        <a:p>
          <a:endParaRPr lang="en-US"/>
        </a:p>
      </dgm:t>
    </dgm:pt>
    <dgm:pt modelId="{DF9CA6F9-9113-40A8-BB61-2F82B72E5C69}" type="sibTrans" cxnId="{EB8DB750-2BE8-4850-8046-4E9581B523BA}">
      <dgm:prSet/>
      <dgm:spPr/>
      <dgm:t>
        <a:bodyPr/>
        <a:lstStyle/>
        <a:p>
          <a:endParaRPr lang="en-US"/>
        </a:p>
      </dgm:t>
    </dgm:pt>
    <dgm:pt modelId="{A10F07F9-5F63-4286-8622-8E3EE246BC0F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3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D0316BF-EDE8-49A9-857F-A51EAD0EAF20}" type="parTrans" cxnId="{7AB338DC-DBA5-4A76-A39D-806B8B801FB9}">
      <dgm:prSet/>
      <dgm:spPr/>
      <dgm:t>
        <a:bodyPr/>
        <a:lstStyle/>
        <a:p>
          <a:endParaRPr lang="en-US"/>
        </a:p>
      </dgm:t>
    </dgm:pt>
    <dgm:pt modelId="{ED9C4381-3350-4737-A4B6-7A0D46ED557F}" type="sibTrans" cxnId="{7AB338DC-DBA5-4A76-A39D-806B8B801FB9}">
      <dgm:prSet/>
      <dgm:spPr/>
      <dgm:t>
        <a:bodyPr/>
        <a:lstStyle/>
        <a:p>
          <a:endParaRPr lang="en-US"/>
        </a:p>
      </dgm:t>
    </dgm:pt>
    <dgm:pt modelId="{FFF84239-8AB7-450D-B8D8-AFB12B2F4A98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0DFC67F-6389-49A7-BE8E-DA934BF064F4}" type="parTrans" cxnId="{7029093B-2B65-4C13-ADA8-77E7FF57F9C0}">
      <dgm:prSet/>
      <dgm:spPr/>
      <dgm:t>
        <a:bodyPr/>
        <a:lstStyle/>
        <a:p>
          <a:endParaRPr lang="en-US"/>
        </a:p>
      </dgm:t>
    </dgm:pt>
    <dgm:pt modelId="{2CD2B959-5C8E-482F-88E5-FEBBFF865FC7}" type="sibTrans" cxnId="{7029093B-2B65-4C13-ADA8-77E7FF57F9C0}">
      <dgm:prSet/>
      <dgm:spPr/>
      <dgm:t>
        <a:bodyPr/>
        <a:lstStyle/>
        <a:p>
          <a:endParaRPr lang="en-US"/>
        </a:p>
      </dgm:t>
    </dgm:pt>
    <dgm:pt modelId="{1303A6FD-7A35-4635-A878-E172597A1BC2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4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CCD226F-4A6B-4E81-ADDB-46291C534893}" type="parTrans" cxnId="{A7CFE4AC-28A1-44FE-BADF-49493947FF8B}">
      <dgm:prSet/>
      <dgm:spPr/>
      <dgm:t>
        <a:bodyPr/>
        <a:lstStyle/>
        <a:p>
          <a:endParaRPr lang="en-US"/>
        </a:p>
      </dgm:t>
    </dgm:pt>
    <dgm:pt modelId="{0FE6FCCE-3432-417C-884A-4FD26D97846B}" type="sibTrans" cxnId="{A7CFE4AC-28A1-44FE-BADF-49493947FF8B}">
      <dgm:prSet/>
      <dgm:spPr/>
      <dgm:t>
        <a:bodyPr/>
        <a:lstStyle/>
        <a:p>
          <a:endParaRPr lang="en-US"/>
        </a:p>
      </dgm:t>
    </dgm:pt>
    <dgm:pt modelId="{271F14E7-5EB8-4BC8-96E5-FB31103BCC71}" type="pres">
      <dgm:prSet presAssocID="{11D9BA58-AF56-49A6-9360-2E874DE048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918EFA-9A02-4A50-AB4D-D98A071DCC05}" type="pres">
      <dgm:prSet presAssocID="{9F3F10C4-41C5-4787-94D8-73195E938BD7}" presName="parentLin" presStyleCnt="0"/>
      <dgm:spPr/>
    </dgm:pt>
    <dgm:pt modelId="{33F08C70-ED4C-440D-8CA9-DB506CE62FC9}" type="pres">
      <dgm:prSet presAssocID="{9F3F10C4-41C5-4787-94D8-73195E938BD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958BBD0-144D-427F-B154-23823BB2BD73}" type="pres">
      <dgm:prSet presAssocID="{9F3F10C4-41C5-4787-94D8-73195E938BD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E7711-AA3D-42BA-9221-7DF5242C039D}" type="pres">
      <dgm:prSet presAssocID="{9F3F10C4-41C5-4787-94D8-73195E938BD7}" presName="negativeSpace" presStyleCnt="0"/>
      <dgm:spPr/>
    </dgm:pt>
    <dgm:pt modelId="{F092674F-490D-40A4-8751-C0C2044AF8D2}" type="pres">
      <dgm:prSet presAssocID="{9F3F10C4-41C5-4787-94D8-73195E938BD7}" presName="childText" presStyleLbl="conFgAcc1" presStyleIdx="0" presStyleCnt="5">
        <dgm:presLayoutVars>
          <dgm:bulletEnabled val="1"/>
        </dgm:presLayoutVars>
      </dgm:prSet>
      <dgm:spPr/>
    </dgm:pt>
    <dgm:pt modelId="{A653FF1B-0B99-4ADC-B199-0C845F987761}" type="pres">
      <dgm:prSet presAssocID="{B3423DE9-A75C-4302-BF2C-A0FC23AF7BC4}" presName="spaceBetweenRectangles" presStyleCnt="0"/>
      <dgm:spPr/>
    </dgm:pt>
    <dgm:pt modelId="{1B585192-8966-4EA9-A25F-A46F2D06AEF5}" type="pres">
      <dgm:prSet presAssocID="{977BEDA5-0798-486B-9E24-00E71F019088}" presName="parentLin" presStyleCnt="0"/>
      <dgm:spPr/>
    </dgm:pt>
    <dgm:pt modelId="{AD4DE5EB-BDEB-4EB9-91B2-B9FAAF722AAF}" type="pres">
      <dgm:prSet presAssocID="{977BEDA5-0798-486B-9E24-00E71F01908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C989790-8A31-4AE5-8890-DED4574CC7D4}" type="pres">
      <dgm:prSet presAssocID="{977BEDA5-0798-486B-9E24-00E71F019088}" presName="parentText" presStyleLbl="node1" presStyleIdx="1" presStyleCnt="5" custScaleX="53925" custLinFactX="24782" custLinFactNeighborX="100000" custLinFactNeighborY="214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ACD71-04B6-4985-8438-279E6725DACF}" type="pres">
      <dgm:prSet presAssocID="{977BEDA5-0798-486B-9E24-00E71F019088}" presName="negativeSpace" presStyleCnt="0"/>
      <dgm:spPr/>
    </dgm:pt>
    <dgm:pt modelId="{70323E9A-4867-4653-9C02-EB8383520904}" type="pres">
      <dgm:prSet presAssocID="{977BEDA5-0798-486B-9E24-00E71F019088}" presName="childText" presStyleLbl="conFgAcc1" presStyleIdx="1" presStyleCnt="5" custLinFactX="34281" custLinFactNeighborX="100000" custLinFactNeighborY="-17355">
        <dgm:presLayoutVars>
          <dgm:bulletEnabled val="1"/>
        </dgm:presLayoutVars>
      </dgm:prSet>
      <dgm:spPr/>
    </dgm:pt>
    <dgm:pt modelId="{313EFD5B-AA23-4A12-BA5D-751FC528A47B}" type="pres">
      <dgm:prSet presAssocID="{DF9CA6F9-9113-40A8-BB61-2F82B72E5C69}" presName="spaceBetweenRectangles" presStyleCnt="0"/>
      <dgm:spPr/>
    </dgm:pt>
    <dgm:pt modelId="{9333CB45-3286-4C41-92D8-41CA14D77107}" type="pres">
      <dgm:prSet presAssocID="{FFF84239-8AB7-450D-B8D8-AFB12B2F4A98}" presName="parentLin" presStyleCnt="0"/>
      <dgm:spPr/>
    </dgm:pt>
    <dgm:pt modelId="{B43F31D9-AFFE-4BD5-9CD4-2BD0535EE1AC}" type="pres">
      <dgm:prSet presAssocID="{FFF84239-8AB7-450D-B8D8-AFB12B2F4A9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46344AE-3C37-495F-AAB4-21DC6A87E38A}" type="pres">
      <dgm:prSet presAssocID="{FFF84239-8AB7-450D-B8D8-AFB12B2F4A98}" presName="parentText" presStyleLbl="node1" presStyleIdx="2" presStyleCnt="5" custScaleX="54962" custLinFactX="30411" custLinFactNeighborX="100000" custLinFactNeighborY="143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71C64-3867-4C0F-BE29-2DF1659F5FD8}" type="pres">
      <dgm:prSet presAssocID="{FFF84239-8AB7-450D-B8D8-AFB12B2F4A98}" presName="negativeSpace" presStyleCnt="0"/>
      <dgm:spPr/>
    </dgm:pt>
    <dgm:pt modelId="{40D16817-E6AC-4098-8EF1-9B149A89A9EA}" type="pres">
      <dgm:prSet presAssocID="{FFF84239-8AB7-450D-B8D8-AFB12B2F4A98}" presName="childText" presStyleLbl="conFgAcc1" presStyleIdx="2" presStyleCnt="5">
        <dgm:presLayoutVars>
          <dgm:bulletEnabled val="1"/>
        </dgm:presLayoutVars>
      </dgm:prSet>
      <dgm:spPr/>
    </dgm:pt>
    <dgm:pt modelId="{A0FC2A4E-5BC6-40D5-A806-1F03B462C7A2}" type="pres">
      <dgm:prSet presAssocID="{2CD2B959-5C8E-482F-88E5-FEBBFF865FC7}" presName="spaceBetweenRectangles" presStyleCnt="0"/>
      <dgm:spPr/>
    </dgm:pt>
    <dgm:pt modelId="{67CA26CA-55B4-45D2-8A2C-C3035FD2BC35}" type="pres">
      <dgm:prSet presAssocID="{A10F07F9-5F63-4286-8622-8E3EE246BC0F}" presName="parentLin" presStyleCnt="0"/>
      <dgm:spPr/>
    </dgm:pt>
    <dgm:pt modelId="{3AF7B27C-A79D-46FB-BE67-D378A5FB7F5C}" type="pres">
      <dgm:prSet presAssocID="{A10F07F9-5F63-4286-8622-8E3EE246BC0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985F49D-E9D0-4907-AF4F-47C26748443A}" type="pres">
      <dgm:prSet presAssocID="{A10F07F9-5F63-4286-8622-8E3EE246BC0F}" presName="parentText" presStyleLbl="node1" presStyleIdx="3" presStyleCnt="5" custScaleX="53925" custLinFactX="30411" custLinFactNeighborX="100000" custLinFactNeighborY="72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BA7CE-BD5F-4583-BE43-A319193441FF}" type="pres">
      <dgm:prSet presAssocID="{A10F07F9-5F63-4286-8622-8E3EE246BC0F}" presName="negativeSpace" presStyleCnt="0"/>
      <dgm:spPr/>
    </dgm:pt>
    <dgm:pt modelId="{5BA838D8-27B2-4227-9894-A65D12D67388}" type="pres">
      <dgm:prSet presAssocID="{A10F07F9-5F63-4286-8622-8E3EE246BC0F}" presName="childText" presStyleLbl="conFgAcc1" presStyleIdx="3" presStyleCnt="5">
        <dgm:presLayoutVars>
          <dgm:bulletEnabled val="1"/>
        </dgm:presLayoutVars>
      </dgm:prSet>
      <dgm:spPr/>
    </dgm:pt>
    <dgm:pt modelId="{0275775C-F5BC-4054-9154-F20C8CE63CC2}" type="pres">
      <dgm:prSet presAssocID="{ED9C4381-3350-4737-A4B6-7A0D46ED557F}" presName="spaceBetweenRectangles" presStyleCnt="0"/>
      <dgm:spPr/>
    </dgm:pt>
    <dgm:pt modelId="{B450F626-53C5-4A0E-A179-167F4D9CF66C}" type="pres">
      <dgm:prSet presAssocID="{1303A6FD-7A35-4635-A878-E172597A1BC2}" presName="parentLin" presStyleCnt="0"/>
      <dgm:spPr/>
    </dgm:pt>
    <dgm:pt modelId="{B03DC017-E389-4F97-8EB3-998A55570ED2}" type="pres">
      <dgm:prSet presAssocID="{1303A6FD-7A35-4635-A878-E172597A1BC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4D307C0-3B4A-469A-BA5F-38B1D6F3907F}" type="pres">
      <dgm:prSet presAssocID="{1303A6FD-7A35-4635-A878-E172597A1BC2}" presName="parentText" presStyleLbl="node1" presStyleIdx="4" presStyleCnt="5" custScaleX="54962" custLinFactX="30411" custLinFactNeighborX="100000" custLinFactNeighborY="-206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C248B-F8DC-47D5-A955-F9F22E1E3589}" type="pres">
      <dgm:prSet presAssocID="{1303A6FD-7A35-4635-A878-E172597A1BC2}" presName="negativeSpace" presStyleCnt="0"/>
      <dgm:spPr/>
    </dgm:pt>
    <dgm:pt modelId="{EF5C05B1-2619-45A9-A1C7-9F3F9130B584}" type="pres">
      <dgm:prSet presAssocID="{1303A6FD-7A35-4635-A878-E172597A1BC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C0E62E2-C5EF-4EA9-9D86-ECA0B26C3E19}" type="presOf" srcId="{977BEDA5-0798-486B-9E24-00E71F019088}" destId="{5C989790-8A31-4AE5-8890-DED4574CC7D4}" srcOrd="1" destOrd="0" presId="urn:microsoft.com/office/officeart/2005/8/layout/list1"/>
    <dgm:cxn modelId="{EE632243-3883-40E3-A473-19B815B836BC}" type="presOf" srcId="{11D9BA58-AF56-49A6-9360-2E874DE04853}" destId="{271F14E7-5EB8-4BC8-96E5-FB31103BCC71}" srcOrd="0" destOrd="0" presId="urn:microsoft.com/office/officeart/2005/8/layout/list1"/>
    <dgm:cxn modelId="{AAE6FC48-EABA-44C4-8C38-EE195D1B235F}" type="presOf" srcId="{9F3F10C4-41C5-4787-94D8-73195E938BD7}" destId="{33F08C70-ED4C-440D-8CA9-DB506CE62FC9}" srcOrd="0" destOrd="0" presId="urn:microsoft.com/office/officeart/2005/8/layout/list1"/>
    <dgm:cxn modelId="{7AB338DC-DBA5-4A76-A39D-806B8B801FB9}" srcId="{11D9BA58-AF56-49A6-9360-2E874DE04853}" destId="{A10F07F9-5F63-4286-8622-8E3EE246BC0F}" srcOrd="3" destOrd="0" parTransId="{0D0316BF-EDE8-49A9-857F-A51EAD0EAF20}" sibTransId="{ED9C4381-3350-4737-A4B6-7A0D46ED557F}"/>
    <dgm:cxn modelId="{A4EBEB02-CD7B-46E7-87CD-C76B44D54897}" type="presOf" srcId="{1303A6FD-7A35-4635-A878-E172597A1BC2}" destId="{B03DC017-E389-4F97-8EB3-998A55570ED2}" srcOrd="0" destOrd="0" presId="urn:microsoft.com/office/officeart/2005/8/layout/list1"/>
    <dgm:cxn modelId="{353EE4A7-2E7A-4647-BD36-9B269EED502A}" type="presOf" srcId="{A10F07F9-5F63-4286-8622-8E3EE246BC0F}" destId="{3AF7B27C-A79D-46FB-BE67-D378A5FB7F5C}" srcOrd="0" destOrd="0" presId="urn:microsoft.com/office/officeart/2005/8/layout/list1"/>
    <dgm:cxn modelId="{419C2C90-28F6-46FB-8B41-BED43E8D8E3A}" type="presOf" srcId="{FFF84239-8AB7-450D-B8D8-AFB12B2F4A98}" destId="{B43F31D9-AFFE-4BD5-9CD4-2BD0535EE1AC}" srcOrd="0" destOrd="0" presId="urn:microsoft.com/office/officeart/2005/8/layout/list1"/>
    <dgm:cxn modelId="{C9962A1E-CD9F-41DA-931D-BB90361516B7}" type="presOf" srcId="{FFF84239-8AB7-450D-B8D8-AFB12B2F4A98}" destId="{B46344AE-3C37-495F-AAB4-21DC6A87E38A}" srcOrd="1" destOrd="0" presId="urn:microsoft.com/office/officeart/2005/8/layout/list1"/>
    <dgm:cxn modelId="{66206380-B898-4D5A-90D9-039A98D31E90}" type="presOf" srcId="{1303A6FD-7A35-4635-A878-E172597A1BC2}" destId="{84D307C0-3B4A-469A-BA5F-38B1D6F3907F}" srcOrd="1" destOrd="0" presId="urn:microsoft.com/office/officeart/2005/8/layout/list1"/>
    <dgm:cxn modelId="{7029093B-2B65-4C13-ADA8-77E7FF57F9C0}" srcId="{11D9BA58-AF56-49A6-9360-2E874DE04853}" destId="{FFF84239-8AB7-450D-B8D8-AFB12B2F4A98}" srcOrd="2" destOrd="0" parTransId="{40DFC67F-6389-49A7-BE8E-DA934BF064F4}" sibTransId="{2CD2B959-5C8E-482F-88E5-FEBBFF865FC7}"/>
    <dgm:cxn modelId="{DED40EC4-182A-46E5-807C-B3A58C874AEC}" type="presOf" srcId="{9F3F10C4-41C5-4787-94D8-73195E938BD7}" destId="{B958BBD0-144D-427F-B154-23823BB2BD73}" srcOrd="1" destOrd="0" presId="urn:microsoft.com/office/officeart/2005/8/layout/list1"/>
    <dgm:cxn modelId="{EBEF5739-1FE0-4762-9769-67EB76682B82}" type="presOf" srcId="{977BEDA5-0798-486B-9E24-00E71F019088}" destId="{AD4DE5EB-BDEB-4EB9-91B2-B9FAAF722AAF}" srcOrd="0" destOrd="0" presId="urn:microsoft.com/office/officeart/2005/8/layout/list1"/>
    <dgm:cxn modelId="{E5B187A3-F21D-4AA2-8454-22A0EAA096BC}" type="presOf" srcId="{A10F07F9-5F63-4286-8622-8E3EE246BC0F}" destId="{C985F49D-E9D0-4907-AF4F-47C26748443A}" srcOrd="1" destOrd="0" presId="urn:microsoft.com/office/officeart/2005/8/layout/list1"/>
    <dgm:cxn modelId="{A7CFE4AC-28A1-44FE-BADF-49493947FF8B}" srcId="{11D9BA58-AF56-49A6-9360-2E874DE04853}" destId="{1303A6FD-7A35-4635-A878-E172597A1BC2}" srcOrd="4" destOrd="0" parTransId="{1CCD226F-4A6B-4E81-ADDB-46291C534893}" sibTransId="{0FE6FCCE-3432-417C-884A-4FD26D97846B}"/>
    <dgm:cxn modelId="{9EF2B9F6-76C2-4761-B6D9-9A65677B1471}" srcId="{11D9BA58-AF56-49A6-9360-2E874DE04853}" destId="{9F3F10C4-41C5-4787-94D8-73195E938BD7}" srcOrd="0" destOrd="0" parTransId="{747CAC83-3ED2-4EE6-8E7C-7BF295BE8EA0}" sibTransId="{B3423DE9-A75C-4302-BF2C-A0FC23AF7BC4}"/>
    <dgm:cxn modelId="{EB8DB750-2BE8-4850-8046-4E9581B523BA}" srcId="{11D9BA58-AF56-49A6-9360-2E874DE04853}" destId="{977BEDA5-0798-486B-9E24-00E71F019088}" srcOrd="1" destOrd="0" parTransId="{0745729E-D03B-4372-9614-2EDCAC131F84}" sibTransId="{DF9CA6F9-9113-40A8-BB61-2F82B72E5C69}"/>
    <dgm:cxn modelId="{884DBE06-5163-4E98-814E-84151BA23B01}" type="presParOf" srcId="{271F14E7-5EB8-4BC8-96E5-FB31103BCC71}" destId="{62918EFA-9A02-4A50-AB4D-D98A071DCC05}" srcOrd="0" destOrd="0" presId="urn:microsoft.com/office/officeart/2005/8/layout/list1"/>
    <dgm:cxn modelId="{E0DBF32C-137B-4CAF-BC7D-7791D3D9AC48}" type="presParOf" srcId="{62918EFA-9A02-4A50-AB4D-D98A071DCC05}" destId="{33F08C70-ED4C-440D-8CA9-DB506CE62FC9}" srcOrd="0" destOrd="0" presId="urn:microsoft.com/office/officeart/2005/8/layout/list1"/>
    <dgm:cxn modelId="{14E27909-5B32-43C1-8539-2D9EC9878864}" type="presParOf" srcId="{62918EFA-9A02-4A50-AB4D-D98A071DCC05}" destId="{B958BBD0-144D-427F-B154-23823BB2BD73}" srcOrd="1" destOrd="0" presId="urn:microsoft.com/office/officeart/2005/8/layout/list1"/>
    <dgm:cxn modelId="{04A88FC3-74C4-4DAE-9799-019613B344DC}" type="presParOf" srcId="{271F14E7-5EB8-4BC8-96E5-FB31103BCC71}" destId="{4FAE7711-AA3D-42BA-9221-7DF5242C039D}" srcOrd="1" destOrd="0" presId="urn:microsoft.com/office/officeart/2005/8/layout/list1"/>
    <dgm:cxn modelId="{F48E8F42-35EA-4E5F-A568-9E480365A7EF}" type="presParOf" srcId="{271F14E7-5EB8-4BC8-96E5-FB31103BCC71}" destId="{F092674F-490D-40A4-8751-C0C2044AF8D2}" srcOrd="2" destOrd="0" presId="urn:microsoft.com/office/officeart/2005/8/layout/list1"/>
    <dgm:cxn modelId="{A398D501-7AF5-45A9-A3EA-CCADD3ED926C}" type="presParOf" srcId="{271F14E7-5EB8-4BC8-96E5-FB31103BCC71}" destId="{A653FF1B-0B99-4ADC-B199-0C845F987761}" srcOrd="3" destOrd="0" presId="urn:microsoft.com/office/officeart/2005/8/layout/list1"/>
    <dgm:cxn modelId="{DAE90F3C-682F-4E6F-AE65-790F0839F773}" type="presParOf" srcId="{271F14E7-5EB8-4BC8-96E5-FB31103BCC71}" destId="{1B585192-8966-4EA9-A25F-A46F2D06AEF5}" srcOrd="4" destOrd="0" presId="urn:microsoft.com/office/officeart/2005/8/layout/list1"/>
    <dgm:cxn modelId="{DE706CD3-81B5-4414-B456-B77AA712E19E}" type="presParOf" srcId="{1B585192-8966-4EA9-A25F-A46F2D06AEF5}" destId="{AD4DE5EB-BDEB-4EB9-91B2-B9FAAF722AAF}" srcOrd="0" destOrd="0" presId="urn:microsoft.com/office/officeart/2005/8/layout/list1"/>
    <dgm:cxn modelId="{0FE153C0-8FA3-4397-87C9-A27189F205E8}" type="presParOf" srcId="{1B585192-8966-4EA9-A25F-A46F2D06AEF5}" destId="{5C989790-8A31-4AE5-8890-DED4574CC7D4}" srcOrd="1" destOrd="0" presId="urn:microsoft.com/office/officeart/2005/8/layout/list1"/>
    <dgm:cxn modelId="{C86603CE-EF9F-408A-A7B9-2FE6BEB02E84}" type="presParOf" srcId="{271F14E7-5EB8-4BC8-96E5-FB31103BCC71}" destId="{792ACD71-04B6-4985-8438-279E6725DACF}" srcOrd="5" destOrd="0" presId="urn:microsoft.com/office/officeart/2005/8/layout/list1"/>
    <dgm:cxn modelId="{266F9EFD-64A0-4F6D-845E-09AF0B001812}" type="presParOf" srcId="{271F14E7-5EB8-4BC8-96E5-FB31103BCC71}" destId="{70323E9A-4867-4653-9C02-EB8383520904}" srcOrd="6" destOrd="0" presId="urn:microsoft.com/office/officeart/2005/8/layout/list1"/>
    <dgm:cxn modelId="{C315A6D6-1732-4E0A-BD3A-4A8C87E589EB}" type="presParOf" srcId="{271F14E7-5EB8-4BC8-96E5-FB31103BCC71}" destId="{313EFD5B-AA23-4A12-BA5D-751FC528A47B}" srcOrd="7" destOrd="0" presId="urn:microsoft.com/office/officeart/2005/8/layout/list1"/>
    <dgm:cxn modelId="{C626BDEF-ACEE-4079-ACF6-22EDB763F55A}" type="presParOf" srcId="{271F14E7-5EB8-4BC8-96E5-FB31103BCC71}" destId="{9333CB45-3286-4C41-92D8-41CA14D77107}" srcOrd="8" destOrd="0" presId="urn:microsoft.com/office/officeart/2005/8/layout/list1"/>
    <dgm:cxn modelId="{872475FB-92F3-4753-B25D-E194B6BAC71C}" type="presParOf" srcId="{9333CB45-3286-4C41-92D8-41CA14D77107}" destId="{B43F31D9-AFFE-4BD5-9CD4-2BD0535EE1AC}" srcOrd="0" destOrd="0" presId="urn:microsoft.com/office/officeart/2005/8/layout/list1"/>
    <dgm:cxn modelId="{89682428-B2EA-40B4-986C-BFB867E8977F}" type="presParOf" srcId="{9333CB45-3286-4C41-92D8-41CA14D77107}" destId="{B46344AE-3C37-495F-AAB4-21DC6A87E38A}" srcOrd="1" destOrd="0" presId="urn:microsoft.com/office/officeart/2005/8/layout/list1"/>
    <dgm:cxn modelId="{1874C655-90E7-49E2-B4AC-8249D478A50F}" type="presParOf" srcId="{271F14E7-5EB8-4BC8-96E5-FB31103BCC71}" destId="{73C71C64-3867-4C0F-BE29-2DF1659F5FD8}" srcOrd="9" destOrd="0" presId="urn:microsoft.com/office/officeart/2005/8/layout/list1"/>
    <dgm:cxn modelId="{5E0884EC-26D6-4A0E-92CC-804B4F253AFB}" type="presParOf" srcId="{271F14E7-5EB8-4BC8-96E5-FB31103BCC71}" destId="{40D16817-E6AC-4098-8EF1-9B149A89A9EA}" srcOrd="10" destOrd="0" presId="urn:microsoft.com/office/officeart/2005/8/layout/list1"/>
    <dgm:cxn modelId="{CED88217-A40F-4B5B-88D3-D24A338A5904}" type="presParOf" srcId="{271F14E7-5EB8-4BC8-96E5-FB31103BCC71}" destId="{A0FC2A4E-5BC6-40D5-A806-1F03B462C7A2}" srcOrd="11" destOrd="0" presId="urn:microsoft.com/office/officeart/2005/8/layout/list1"/>
    <dgm:cxn modelId="{9E3B4FAE-A46E-433F-A78B-D31493C6B3E8}" type="presParOf" srcId="{271F14E7-5EB8-4BC8-96E5-FB31103BCC71}" destId="{67CA26CA-55B4-45D2-8A2C-C3035FD2BC35}" srcOrd="12" destOrd="0" presId="urn:microsoft.com/office/officeart/2005/8/layout/list1"/>
    <dgm:cxn modelId="{E479D923-1EDC-4894-9420-107BC11B0F95}" type="presParOf" srcId="{67CA26CA-55B4-45D2-8A2C-C3035FD2BC35}" destId="{3AF7B27C-A79D-46FB-BE67-D378A5FB7F5C}" srcOrd="0" destOrd="0" presId="urn:microsoft.com/office/officeart/2005/8/layout/list1"/>
    <dgm:cxn modelId="{62418EF0-06A6-4987-A876-C7EA3C68AC50}" type="presParOf" srcId="{67CA26CA-55B4-45D2-8A2C-C3035FD2BC35}" destId="{C985F49D-E9D0-4907-AF4F-47C26748443A}" srcOrd="1" destOrd="0" presId="urn:microsoft.com/office/officeart/2005/8/layout/list1"/>
    <dgm:cxn modelId="{7BAC0D30-1919-4BB4-9BDE-1095F3622225}" type="presParOf" srcId="{271F14E7-5EB8-4BC8-96E5-FB31103BCC71}" destId="{591BA7CE-BD5F-4583-BE43-A319193441FF}" srcOrd="13" destOrd="0" presId="urn:microsoft.com/office/officeart/2005/8/layout/list1"/>
    <dgm:cxn modelId="{356D35AA-ED58-476B-811C-03168192ABB0}" type="presParOf" srcId="{271F14E7-5EB8-4BC8-96E5-FB31103BCC71}" destId="{5BA838D8-27B2-4227-9894-A65D12D67388}" srcOrd="14" destOrd="0" presId="urn:microsoft.com/office/officeart/2005/8/layout/list1"/>
    <dgm:cxn modelId="{DFE56886-C26B-4A0A-A65A-AE4F0F3B2836}" type="presParOf" srcId="{271F14E7-5EB8-4BC8-96E5-FB31103BCC71}" destId="{0275775C-F5BC-4054-9154-F20C8CE63CC2}" srcOrd="15" destOrd="0" presId="urn:microsoft.com/office/officeart/2005/8/layout/list1"/>
    <dgm:cxn modelId="{E41F28B1-5FA9-4FB8-AE1B-1D0E0078BB9F}" type="presParOf" srcId="{271F14E7-5EB8-4BC8-96E5-FB31103BCC71}" destId="{B450F626-53C5-4A0E-A179-167F4D9CF66C}" srcOrd="16" destOrd="0" presId="urn:microsoft.com/office/officeart/2005/8/layout/list1"/>
    <dgm:cxn modelId="{DD3E746C-4D49-4451-B29E-4D1A9949BCAC}" type="presParOf" srcId="{B450F626-53C5-4A0E-A179-167F4D9CF66C}" destId="{B03DC017-E389-4F97-8EB3-998A55570ED2}" srcOrd="0" destOrd="0" presId="urn:microsoft.com/office/officeart/2005/8/layout/list1"/>
    <dgm:cxn modelId="{91821ECA-F349-439A-8640-A5793C0E392F}" type="presParOf" srcId="{B450F626-53C5-4A0E-A179-167F4D9CF66C}" destId="{84D307C0-3B4A-469A-BA5F-38B1D6F3907F}" srcOrd="1" destOrd="0" presId="urn:microsoft.com/office/officeart/2005/8/layout/list1"/>
    <dgm:cxn modelId="{9F120D99-AF37-4DCD-9CD3-238EC78C71AF}" type="presParOf" srcId="{271F14E7-5EB8-4BC8-96E5-FB31103BCC71}" destId="{CABC248B-F8DC-47D5-A955-F9F22E1E3589}" srcOrd="17" destOrd="0" presId="urn:microsoft.com/office/officeart/2005/8/layout/list1"/>
    <dgm:cxn modelId="{C43AD832-8AF0-4EB7-A534-4096DABFE64A}" type="presParOf" srcId="{271F14E7-5EB8-4BC8-96E5-FB31103BCC71}" destId="{EF5C05B1-2619-45A9-A1C7-9F3F9130B5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D9BA58-AF56-49A6-9360-2E874DE0485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F10C4-41C5-4787-94D8-73195E938BD7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পদসংখ্যা</a:t>
          </a:r>
          <a:endParaRPr lang="en-US" sz="2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47CAC83-3ED2-4EE6-8E7C-7BF295BE8EA0}" type="parTrans" cxnId="{9EF2B9F6-76C2-4761-B6D9-9A65677B1471}">
      <dgm:prSet/>
      <dgm:spPr/>
      <dgm:t>
        <a:bodyPr/>
        <a:lstStyle/>
        <a:p>
          <a:endParaRPr lang="en-US"/>
        </a:p>
      </dgm:t>
    </dgm:pt>
    <dgm:pt modelId="{B3423DE9-A75C-4302-BF2C-A0FC23AF7BC4}" type="sibTrans" cxnId="{9EF2B9F6-76C2-4761-B6D9-9A65677B1471}">
      <dgm:prSet/>
      <dgm:spPr/>
      <dgm:t>
        <a:bodyPr/>
        <a:lstStyle/>
        <a:p>
          <a:endParaRPr lang="en-US"/>
        </a:p>
      </dgm:t>
    </dgm:pt>
    <dgm:pt modelId="{977BEDA5-0798-486B-9E24-00E71F01908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745729E-D03B-4372-9614-2EDCAC131F84}" type="parTrans" cxnId="{EB8DB750-2BE8-4850-8046-4E9581B523BA}">
      <dgm:prSet/>
      <dgm:spPr/>
      <dgm:t>
        <a:bodyPr/>
        <a:lstStyle/>
        <a:p>
          <a:endParaRPr lang="en-US"/>
        </a:p>
      </dgm:t>
    </dgm:pt>
    <dgm:pt modelId="{DF9CA6F9-9113-40A8-BB61-2F82B72E5C69}" type="sibTrans" cxnId="{EB8DB750-2BE8-4850-8046-4E9581B523BA}">
      <dgm:prSet/>
      <dgm:spPr/>
      <dgm:t>
        <a:bodyPr/>
        <a:lstStyle/>
        <a:p>
          <a:endParaRPr lang="en-US"/>
        </a:p>
      </dgm:t>
    </dgm:pt>
    <dgm:pt modelId="{A10F07F9-5F63-4286-8622-8E3EE246BC0F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3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D0316BF-EDE8-49A9-857F-A51EAD0EAF20}" type="parTrans" cxnId="{7AB338DC-DBA5-4A76-A39D-806B8B801FB9}">
      <dgm:prSet/>
      <dgm:spPr/>
      <dgm:t>
        <a:bodyPr/>
        <a:lstStyle/>
        <a:p>
          <a:endParaRPr lang="en-US"/>
        </a:p>
      </dgm:t>
    </dgm:pt>
    <dgm:pt modelId="{ED9C4381-3350-4737-A4B6-7A0D46ED557F}" type="sibTrans" cxnId="{7AB338DC-DBA5-4A76-A39D-806B8B801FB9}">
      <dgm:prSet/>
      <dgm:spPr/>
      <dgm:t>
        <a:bodyPr/>
        <a:lstStyle/>
        <a:p>
          <a:endParaRPr lang="en-US"/>
        </a:p>
      </dgm:t>
    </dgm:pt>
    <dgm:pt modelId="{FFF84239-8AB7-450D-B8D8-AFB12B2F4A98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0DFC67F-6389-49A7-BE8E-DA934BF064F4}" type="parTrans" cxnId="{7029093B-2B65-4C13-ADA8-77E7FF57F9C0}">
      <dgm:prSet/>
      <dgm:spPr/>
      <dgm:t>
        <a:bodyPr/>
        <a:lstStyle/>
        <a:p>
          <a:endParaRPr lang="en-US"/>
        </a:p>
      </dgm:t>
    </dgm:pt>
    <dgm:pt modelId="{2CD2B959-5C8E-482F-88E5-FEBBFF865FC7}" type="sibTrans" cxnId="{7029093B-2B65-4C13-ADA8-77E7FF57F9C0}">
      <dgm:prSet/>
      <dgm:spPr/>
      <dgm:t>
        <a:bodyPr/>
        <a:lstStyle/>
        <a:p>
          <a:endParaRPr lang="en-US"/>
        </a:p>
      </dgm:t>
    </dgm:pt>
    <dgm:pt modelId="{1303A6FD-7A35-4635-A878-E172597A1BC2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4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CCD226F-4A6B-4E81-ADDB-46291C534893}" type="parTrans" cxnId="{A7CFE4AC-28A1-44FE-BADF-49493947FF8B}">
      <dgm:prSet/>
      <dgm:spPr/>
      <dgm:t>
        <a:bodyPr/>
        <a:lstStyle/>
        <a:p>
          <a:endParaRPr lang="en-US"/>
        </a:p>
      </dgm:t>
    </dgm:pt>
    <dgm:pt modelId="{0FE6FCCE-3432-417C-884A-4FD26D97846B}" type="sibTrans" cxnId="{A7CFE4AC-28A1-44FE-BADF-49493947FF8B}">
      <dgm:prSet/>
      <dgm:spPr/>
      <dgm:t>
        <a:bodyPr/>
        <a:lstStyle/>
        <a:p>
          <a:endParaRPr lang="en-US"/>
        </a:p>
      </dgm:t>
    </dgm:pt>
    <dgm:pt modelId="{271F14E7-5EB8-4BC8-96E5-FB31103BCC71}" type="pres">
      <dgm:prSet presAssocID="{11D9BA58-AF56-49A6-9360-2E874DE048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918EFA-9A02-4A50-AB4D-D98A071DCC05}" type="pres">
      <dgm:prSet presAssocID="{9F3F10C4-41C5-4787-94D8-73195E938BD7}" presName="parentLin" presStyleCnt="0"/>
      <dgm:spPr/>
    </dgm:pt>
    <dgm:pt modelId="{33F08C70-ED4C-440D-8CA9-DB506CE62FC9}" type="pres">
      <dgm:prSet presAssocID="{9F3F10C4-41C5-4787-94D8-73195E938BD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958BBD0-144D-427F-B154-23823BB2BD73}" type="pres">
      <dgm:prSet presAssocID="{9F3F10C4-41C5-4787-94D8-73195E938BD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E7711-AA3D-42BA-9221-7DF5242C039D}" type="pres">
      <dgm:prSet presAssocID="{9F3F10C4-41C5-4787-94D8-73195E938BD7}" presName="negativeSpace" presStyleCnt="0"/>
      <dgm:spPr/>
    </dgm:pt>
    <dgm:pt modelId="{F092674F-490D-40A4-8751-C0C2044AF8D2}" type="pres">
      <dgm:prSet presAssocID="{9F3F10C4-41C5-4787-94D8-73195E938BD7}" presName="childText" presStyleLbl="conFgAcc1" presStyleIdx="0" presStyleCnt="5">
        <dgm:presLayoutVars>
          <dgm:bulletEnabled val="1"/>
        </dgm:presLayoutVars>
      </dgm:prSet>
      <dgm:spPr/>
    </dgm:pt>
    <dgm:pt modelId="{A653FF1B-0B99-4ADC-B199-0C845F987761}" type="pres">
      <dgm:prSet presAssocID="{B3423DE9-A75C-4302-BF2C-A0FC23AF7BC4}" presName="spaceBetweenRectangles" presStyleCnt="0"/>
      <dgm:spPr/>
    </dgm:pt>
    <dgm:pt modelId="{1B585192-8966-4EA9-A25F-A46F2D06AEF5}" type="pres">
      <dgm:prSet presAssocID="{977BEDA5-0798-486B-9E24-00E71F019088}" presName="parentLin" presStyleCnt="0"/>
      <dgm:spPr/>
    </dgm:pt>
    <dgm:pt modelId="{AD4DE5EB-BDEB-4EB9-91B2-B9FAAF722AAF}" type="pres">
      <dgm:prSet presAssocID="{977BEDA5-0798-486B-9E24-00E71F01908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C989790-8A31-4AE5-8890-DED4574CC7D4}" type="pres">
      <dgm:prSet presAssocID="{977BEDA5-0798-486B-9E24-00E71F019088}" presName="parentText" presStyleLbl="node1" presStyleIdx="1" presStyleCnt="5" custScaleX="53925" custLinFactX="24782" custLinFactNeighborX="100000" custLinFactNeighborY="214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ACD71-04B6-4985-8438-279E6725DACF}" type="pres">
      <dgm:prSet presAssocID="{977BEDA5-0798-486B-9E24-00E71F019088}" presName="negativeSpace" presStyleCnt="0"/>
      <dgm:spPr/>
    </dgm:pt>
    <dgm:pt modelId="{70323E9A-4867-4653-9C02-EB8383520904}" type="pres">
      <dgm:prSet presAssocID="{977BEDA5-0798-486B-9E24-00E71F019088}" presName="childText" presStyleLbl="conFgAcc1" presStyleIdx="1" presStyleCnt="5" custLinFactX="34281" custLinFactNeighborX="100000" custLinFactNeighborY="-17355">
        <dgm:presLayoutVars>
          <dgm:bulletEnabled val="1"/>
        </dgm:presLayoutVars>
      </dgm:prSet>
      <dgm:spPr/>
    </dgm:pt>
    <dgm:pt modelId="{313EFD5B-AA23-4A12-BA5D-751FC528A47B}" type="pres">
      <dgm:prSet presAssocID="{DF9CA6F9-9113-40A8-BB61-2F82B72E5C69}" presName="spaceBetweenRectangles" presStyleCnt="0"/>
      <dgm:spPr/>
    </dgm:pt>
    <dgm:pt modelId="{9333CB45-3286-4C41-92D8-41CA14D77107}" type="pres">
      <dgm:prSet presAssocID="{FFF84239-8AB7-450D-B8D8-AFB12B2F4A98}" presName="parentLin" presStyleCnt="0"/>
      <dgm:spPr/>
    </dgm:pt>
    <dgm:pt modelId="{B43F31D9-AFFE-4BD5-9CD4-2BD0535EE1AC}" type="pres">
      <dgm:prSet presAssocID="{FFF84239-8AB7-450D-B8D8-AFB12B2F4A9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46344AE-3C37-495F-AAB4-21DC6A87E38A}" type="pres">
      <dgm:prSet presAssocID="{FFF84239-8AB7-450D-B8D8-AFB12B2F4A98}" presName="parentText" presStyleLbl="node1" presStyleIdx="2" presStyleCnt="5" custScaleX="54962" custLinFactX="30411" custLinFactNeighborX="100000" custLinFactNeighborY="143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71C64-3867-4C0F-BE29-2DF1659F5FD8}" type="pres">
      <dgm:prSet presAssocID="{FFF84239-8AB7-450D-B8D8-AFB12B2F4A98}" presName="negativeSpace" presStyleCnt="0"/>
      <dgm:spPr/>
    </dgm:pt>
    <dgm:pt modelId="{40D16817-E6AC-4098-8EF1-9B149A89A9EA}" type="pres">
      <dgm:prSet presAssocID="{FFF84239-8AB7-450D-B8D8-AFB12B2F4A98}" presName="childText" presStyleLbl="conFgAcc1" presStyleIdx="2" presStyleCnt="5">
        <dgm:presLayoutVars>
          <dgm:bulletEnabled val="1"/>
        </dgm:presLayoutVars>
      </dgm:prSet>
      <dgm:spPr/>
    </dgm:pt>
    <dgm:pt modelId="{A0FC2A4E-5BC6-40D5-A806-1F03B462C7A2}" type="pres">
      <dgm:prSet presAssocID="{2CD2B959-5C8E-482F-88E5-FEBBFF865FC7}" presName="spaceBetweenRectangles" presStyleCnt="0"/>
      <dgm:spPr/>
    </dgm:pt>
    <dgm:pt modelId="{67CA26CA-55B4-45D2-8A2C-C3035FD2BC35}" type="pres">
      <dgm:prSet presAssocID="{A10F07F9-5F63-4286-8622-8E3EE246BC0F}" presName="parentLin" presStyleCnt="0"/>
      <dgm:spPr/>
    </dgm:pt>
    <dgm:pt modelId="{3AF7B27C-A79D-46FB-BE67-D378A5FB7F5C}" type="pres">
      <dgm:prSet presAssocID="{A10F07F9-5F63-4286-8622-8E3EE246BC0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985F49D-E9D0-4907-AF4F-47C26748443A}" type="pres">
      <dgm:prSet presAssocID="{A10F07F9-5F63-4286-8622-8E3EE246BC0F}" presName="parentText" presStyleLbl="node1" presStyleIdx="3" presStyleCnt="5" custScaleX="53925" custLinFactX="30411" custLinFactNeighborX="100000" custLinFactNeighborY="72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BA7CE-BD5F-4583-BE43-A319193441FF}" type="pres">
      <dgm:prSet presAssocID="{A10F07F9-5F63-4286-8622-8E3EE246BC0F}" presName="negativeSpace" presStyleCnt="0"/>
      <dgm:spPr/>
    </dgm:pt>
    <dgm:pt modelId="{5BA838D8-27B2-4227-9894-A65D12D67388}" type="pres">
      <dgm:prSet presAssocID="{A10F07F9-5F63-4286-8622-8E3EE246BC0F}" presName="childText" presStyleLbl="conFgAcc1" presStyleIdx="3" presStyleCnt="5">
        <dgm:presLayoutVars>
          <dgm:bulletEnabled val="1"/>
        </dgm:presLayoutVars>
      </dgm:prSet>
      <dgm:spPr/>
    </dgm:pt>
    <dgm:pt modelId="{0275775C-F5BC-4054-9154-F20C8CE63CC2}" type="pres">
      <dgm:prSet presAssocID="{ED9C4381-3350-4737-A4B6-7A0D46ED557F}" presName="spaceBetweenRectangles" presStyleCnt="0"/>
      <dgm:spPr/>
    </dgm:pt>
    <dgm:pt modelId="{B450F626-53C5-4A0E-A179-167F4D9CF66C}" type="pres">
      <dgm:prSet presAssocID="{1303A6FD-7A35-4635-A878-E172597A1BC2}" presName="parentLin" presStyleCnt="0"/>
      <dgm:spPr/>
    </dgm:pt>
    <dgm:pt modelId="{B03DC017-E389-4F97-8EB3-998A55570ED2}" type="pres">
      <dgm:prSet presAssocID="{1303A6FD-7A35-4635-A878-E172597A1BC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4D307C0-3B4A-469A-BA5F-38B1D6F3907F}" type="pres">
      <dgm:prSet presAssocID="{1303A6FD-7A35-4635-A878-E172597A1BC2}" presName="parentText" presStyleLbl="node1" presStyleIdx="4" presStyleCnt="5" custScaleX="54962" custLinFactX="30411" custLinFactNeighborX="100000" custLinFactNeighborY="-206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C248B-F8DC-47D5-A955-F9F22E1E3589}" type="pres">
      <dgm:prSet presAssocID="{1303A6FD-7A35-4635-A878-E172597A1BC2}" presName="negativeSpace" presStyleCnt="0"/>
      <dgm:spPr/>
    </dgm:pt>
    <dgm:pt modelId="{EF5C05B1-2619-45A9-A1C7-9F3F9130B584}" type="pres">
      <dgm:prSet presAssocID="{1303A6FD-7A35-4635-A878-E172597A1BC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C0E62E2-C5EF-4EA9-9D86-ECA0B26C3E19}" type="presOf" srcId="{977BEDA5-0798-486B-9E24-00E71F019088}" destId="{5C989790-8A31-4AE5-8890-DED4574CC7D4}" srcOrd="1" destOrd="0" presId="urn:microsoft.com/office/officeart/2005/8/layout/list1"/>
    <dgm:cxn modelId="{EE632243-3883-40E3-A473-19B815B836BC}" type="presOf" srcId="{11D9BA58-AF56-49A6-9360-2E874DE04853}" destId="{271F14E7-5EB8-4BC8-96E5-FB31103BCC71}" srcOrd="0" destOrd="0" presId="urn:microsoft.com/office/officeart/2005/8/layout/list1"/>
    <dgm:cxn modelId="{AAE6FC48-EABA-44C4-8C38-EE195D1B235F}" type="presOf" srcId="{9F3F10C4-41C5-4787-94D8-73195E938BD7}" destId="{33F08C70-ED4C-440D-8CA9-DB506CE62FC9}" srcOrd="0" destOrd="0" presId="urn:microsoft.com/office/officeart/2005/8/layout/list1"/>
    <dgm:cxn modelId="{7AB338DC-DBA5-4A76-A39D-806B8B801FB9}" srcId="{11D9BA58-AF56-49A6-9360-2E874DE04853}" destId="{A10F07F9-5F63-4286-8622-8E3EE246BC0F}" srcOrd="3" destOrd="0" parTransId="{0D0316BF-EDE8-49A9-857F-A51EAD0EAF20}" sibTransId="{ED9C4381-3350-4737-A4B6-7A0D46ED557F}"/>
    <dgm:cxn modelId="{A4EBEB02-CD7B-46E7-87CD-C76B44D54897}" type="presOf" srcId="{1303A6FD-7A35-4635-A878-E172597A1BC2}" destId="{B03DC017-E389-4F97-8EB3-998A55570ED2}" srcOrd="0" destOrd="0" presId="urn:microsoft.com/office/officeart/2005/8/layout/list1"/>
    <dgm:cxn modelId="{353EE4A7-2E7A-4647-BD36-9B269EED502A}" type="presOf" srcId="{A10F07F9-5F63-4286-8622-8E3EE246BC0F}" destId="{3AF7B27C-A79D-46FB-BE67-D378A5FB7F5C}" srcOrd="0" destOrd="0" presId="urn:microsoft.com/office/officeart/2005/8/layout/list1"/>
    <dgm:cxn modelId="{419C2C90-28F6-46FB-8B41-BED43E8D8E3A}" type="presOf" srcId="{FFF84239-8AB7-450D-B8D8-AFB12B2F4A98}" destId="{B43F31D9-AFFE-4BD5-9CD4-2BD0535EE1AC}" srcOrd="0" destOrd="0" presId="urn:microsoft.com/office/officeart/2005/8/layout/list1"/>
    <dgm:cxn modelId="{C9962A1E-CD9F-41DA-931D-BB90361516B7}" type="presOf" srcId="{FFF84239-8AB7-450D-B8D8-AFB12B2F4A98}" destId="{B46344AE-3C37-495F-AAB4-21DC6A87E38A}" srcOrd="1" destOrd="0" presId="urn:microsoft.com/office/officeart/2005/8/layout/list1"/>
    <dgm:cxn modelId="{66206380-B898-4D5A-90D9-039A98D31E90}" type="presOf" srcId="{1303A6FD-7A35-4635-A878-E172597A1BC2}" destId="{84D307C0-3B4A-469A-BA5F-38B1D6F3907F}" srcOrd="1" destOrd="0" presId="urn:microsoft.com/office/officeart/2005/8/layout/list1"/>
    <dgm:cxn modelId="{7029093B-2B65-4C13-ADA8-77E7FF57F9C0}" srcId="{11D9BA58-AF56-49A6-9360-2E874DE04853}" destId="{FFF84239-8AB7-450D-B8D8-AFB12B2F4A98}" srcOrd="2" destOrd="0" parTransId="{40DFC67F-6389-49A7-BE8E-DA934BF064F4}" sibTransId="{2CD2B959-5C8E-482F-88E5-FEBBFF865FC7}"/>
    <dgm:cxn modelId="{DED40EC4-182A-46E5-807C-B3A58C874AEC}" type="presOf" srcId="{9F3F10C4-41C5-4787-94D8-73195E938BD7}" destId="{B958BBD0-144D-427F-B154-23823BB2BD73}" srcOrd="1" destOrd="0" presId="urn:microsoft.com/office/officeart/2005/8/layout/list1"/>
    <dgm:cxn modelId="{EBEF5739-1FE0-4762-9769-67EB76682B82}" type="presOf" srcId="{977BEDA5-0798-486B-9E24-00E71F019088}" destId="{AD4DE5EB-BDEB-4EB9-91B2-B9FAAF722AAF}" srcOrd="0" destOrd="0" presId="urn:microsoft.com/office/officeart/2005/8/layout/list1"/>
    <dgm:cxn modelId="{E5B187A3-F21D-4AA2-8454-22A0EAA096BC}" type="presOf" srcId="{A10F07F9-5F63-4286-8622-8E3EE246BC0F}" destId="{C985F49D-E9D0-4907-AF4F-47C26748443A}" srcOrd="1" destOrd="0" presId="urn:microsoft.com/office/officeart/2005/8/layout/list1"/>
    <dgm:cxn modelId="{A7CFE4AC-28A1-44FE-BADF-49493947FF8B}" srcId="{11D9BA58-AF56-49A6-9360-2E874DE04853}" destId="{1303A6FD-7A35-4635-A878-E172597A1BC2}" srcOrd="4" destOrd="0" parTransId="{1CCD226F-4A6B-4E81-ADDB-46291C534893}" sibTransId="{0FE6FCCE-3432-417C-884A-4FD26D97846B}"/>
    <dgm:cxn modelId="{9EF2B9F6-76C2-4761-B6D9-9A65677B1471}" srcId="{11D9BA58-AF56-49A6-9360-2E874DE04853}" destId="{9F3F10C4-41C5-4787-94D8-73195E938BD7}" srcOrd="0" destOrd="0" parTransId="{747CAC83-3ED2-4EE6-8E7C-7BF295BE8EA0}" sibTransId="{B3423DE9-A75C-4302-BF2C-A0FC23AF7BC4}"/>
    <dgm:cxn modelId="{EB8DB750-2BE8-4850-8046-4E9581B523BA}" srcId="{11D9BA58-AF56-49A6-9360-2E874DE04853}" destId="{977BEDA5-0798-486B-9E24-00E71F019088}" srcOrd="1" destOrd="0" parTransId="{0745729E-D03B-4372-9614-2EDCAC131F84}" sibTransId="{DF9CA6F9-9113-40A8-BB61-2F82B72E5C69}"/>
    <dgm:cxn modelId="{884DBE06-5163-4E98-814E-84151BA23B01}" type="presParOf" srcId="{271F14E7-5EB8-4BC8-96E5-FB31103BCC71}" destId="{62918EFA-9A02-4A50-AB4D-D98A071DCC05}" srcOrd="0" destOrd="0" presId="urn:microsoft.com/office/officeart/2005/8/layout/list1"/>
    <dgm:cxn modelId="{E0DBF32C-137B-4CAF-BC7D-7791D3D9AC48}" type="presParOf" srcId="{62918EFA-9A02-4A50-AB4D-D98A071DCC05}" destId="{33F08C70-ED4C-440D-8CA9-DB506CE62FC9}" srcOrd="0" destOrd="0" presId="urn:microsoft.com/office/officeart/2005/8/layout/list1"/>
    <dgm:cxn modelId="{14E27909-5B32-43C1-8539-2D9EC9878864}" type="presParOf" srcId="{62918EFA-9A02-4A50-AB4D-D98A071DCC05}" destId="{B958BBD0-144D-427F-B154-23823BB2BD73}" srcOrd="1" destOrd="0" presId="urn:microsoft.com/office/officeart/2005/8/layout/list1"/>
    <dgm:cxn modelId="{04A88FC3-74C4-4DAE-9799-019613B344DC}" type="presParOf" srcId="{271F14E7-5EB8-4BC8-96E5-FB31103BCC71}" destId="{4FAE7711-AA3D-42BA-9221-7DF5242C039D}" srcOrd="1" destOrd="0" presId="urn:microsoft.com/office/officeart/2005/8/layout/list1"/>
    <dgm:cxn modelId="{F48E8F42-35EA-4E5F-A568-9E480365A7EF}" type="presParOf" srcId="{271F14E7-5EB8-4BC8-96E5-FB31103BCC71}" destId="{F092674F-490D-40A4-8751-C0C2044AF8D2}" srcOrd="2" destOrd="0" presId="urn:microsoft.com/office/officeart/2005/8/layout/list1"/>
    <dgm:cxn modelId="{A398D501-7AF5-45A9-A3EA-CCADD3ED926C}" type="presParOf" srcId="{271F14E7-5EB8-4BC8-96E5-FB31103BCC71}" destId="{A653FF1B-0B99-4ADC-B199-0C845F987761}" srcOrd="3" destOrd="0" presId="urn:microsoft.com/office/officeart/2005/8/layout/list1"/>
    <dgm:cxn modelId="{DAE90F3C-682F-4E6F-AE65-790F0839F773}" type="presParOf" srcId="{271F14E7-5EB8-4BC8-96E5-FB31103BCC71}" destId="{1B585192-8966-4EA9-A25F-A46F2D06AEF5}" srcOrd="4" destOrd="0" presId="urn:microsoft.com/office/officeart/2005/8/layout/list1"/>
    <dgm:cxn modelId="{DE706CD3-81B5-4414-B456-B77AA712E19E}" type="presParOf" srcId="{1B585192-8966-4EA9-A25F-A46F2D06AEF5}" destId="{AD4DE5EB-BDEB-4EB9-91B2-B9FAAF722AAF}" srcOrd="0" destOrd="0" presId="urn:microsoft.com/office/officeart/2005/8/layout/list1"/>
    <dgm:cxn modelId="{0FE153C0-8FA3-4397-87C9-A27189F205E8}" type="presParOf" srcId="{1B585192-8966-4EA9-A25F-A46F2D06AEF5}" destId="{5C989790-8A31-4AE5-8890-DED4574CC7D4}" srcOrd="1" destOrd="0" presId="urn:microsoft.com/office/officeart/2005/8/layout/list1"/>
    <dgm:cxn modelId="{C86603CE-EF9F-408A-A7B9-2FE6BEB02E84}" type="presParOf" srcId="{271F14E7-5EB8-4BC8-96E5-FB31103BCC71}" destId="{792ACD71-04B6-4985-8438-279E6725DACF}" srcOrd="5" destOrd="0" presId="urn:microsoft.com/office/officeart/2005/8/layout/list1"/>
    <dgm:cxn modelId="{266F9EFD-64A0-4F6D-845E-09AF0B001812}" type="presParOf" srcId="{271F14E7-5EB8-4BC8-96E5-FB31103BCC71}" destId="{70323E9A-4867-4653-9C02-EB8383520904}" srcOrd="6" destOrd="0" presId="urn:microsoft.com/office/officeart/2005/8/layout/list1"/>
    <dgm:cxn modelId="{C315A6D6-1732-4E0A-BD3A-4A8C87E589EB}" type="presParOf" srcId="{271F14E7-5EB8-4BC8-96E5-FB31103BCC71}" destId="{313EFD5B-AA23-4A12-BA5D-751FC528A47B}" srcOrd="7" destOrd="0" presId="urn:microsoft.com/office/officeart/2005/8/layout/list1"/>
    <dgm:cxn modelId="{C626BDEF-ACEE-4079-ACF6-22EDB763F55A}" type="presParOf" srcId="{271F14E7-5EB8-4BC8-96E5-FB31103BCC71}" destId="{9333CB45-3286-4C41-92D8-41CA14D77107}" srcOrd="8" destOrd="0" presId="urn:microsoft.com/office/officeart/2005/8/layout/list1"/>
    <dgm:cxn modelId="{872475FB-92F3-4753-B25D-E194B6BAC71C}" type="presParOf" srcId="{9333CB45-3286-4C41-92D8-41CA14D77107}" destId="{B43F31D9-AFFE-4BD5-9CD4-2BD0535EE1AC}" srcOrd="0" destOrd="0" presId="urn:microsoft.com/office/officeart/2005/8/layout/list1"/>
    <dgm:cxn modelId="{89682428-B2EA-40B4-986C-BFB867E8977F}" type="presParOf" srcId="{9333CB45-3286-4C41-92D8-41CA14D77107}" destId="{B46344AE-3C37-495F-AAB4-21DC6A87E38A}" srcOrd="1" destOrd="0" presId="urn:microsoft.com/office/officeart/2005/8/layout/list1"/>
    <dgm:cxn modelId="{1874C655-90E7-49E2-B4AC-8249D478A50F}" type="presParOf" srcId="{271F14E7-5EB8-4BC8-96E5-FB31103BCC71}" destId="{73C71C64-3867-4C0F-BE29-2DF1659F5FD8}" srcOrd="9" destOrd="0" presId="urn:microsoft.com/office/officeart/2005/8/layout/list1"/>
    <dgm:cxn modelId="{5E0884EC-26D6-4A0E-92CC-804B4F253AFB}" type="presParOf" srcId="{271F14E7-5EB8-4BC8-96E5-FB31103BCC71}" destId="{40D16817-E6AC-4098-8EF1-9B149A89A9EA}" srcOrd="10" destOrd="0" presId="urn:microsoft.com/office/officeart/2005/8/layout/list1"/>
    <dgm:cxn modelId="{CED88217-A40F-4B5B-88D3-D24A338A5904}" type="presParOf" srcId="{271F14E7-5EB8-4BC8-96E5-FB31103BCC71}" destId="{A0FC2A4E-5BC6-40D5-A806-1F03B462C7A2}" srcOrd="11" destOrd="0" presId="urn:microsoft.com/office/officeart/2005/8/layout/list1"/>
    <dgm:cxn modelId="{9E3B4FAE-A46E-433F-A78B-D31493C6B3E8}" type="presParOf" srcId="{271F14E7-5EB8-4BC8-96E5-FB31103BCC71}" destId="{67CA26CA-55B4-45D2-8A2C-C3035FD2BC35}" srcOrd="12" destOrd="0" presId="urn:microsoft.com/office/officeart/2005/8/layout/list1"/>
    <dgm:cxn modelId="{E479D923-1EDC-4894-9420-107BC11B0F95}" type="presParOf" srcId="{67CA26CA-55B4-45D2-8A2C-C3035FD2BC35}" destId="{3AF7B27C-A79D-46FB-BE67-D378A5FB7F5C}" srcOrd="0" destOrd="0" presId="urn:microsoft.com/office/officeart/2005/8/layout/list1"/>
    <dgm:cxn modelId="{62418EF0-06A6-4987-A876-C7EA3C68AC50}" type="presParOf" srcId="{67CA26CA-55B4-45D2-8A2C-C3035FD2BC35}" destId="{C985F49D-E9D0-4907-AF4F-47C26748443A}" srcOrd="1" destOrd="0" presId="urn:microsoft.com/office/officeart/2005/8/layout/list1"/>
    <dgm:cxn modelId="{7BAC0D30-1919-4BB4-9BDE-1095F3622225}" type="presParOf" srcId="{271F14E7-5EB8-4BC8-96E5-FB31103BCC71}" destId="{591BA7CE-BD5F-4583-BE43-A319193441FF}" srcOrd="13" destOrd="0" presId="urn:microsoft.com/office/officeart/2005/8/layout/list1"/>
    <dgm:cxn modelId="{356D35AA-ED58-476B-811C-03168192ABB0}" type="presParOf" srcId="{271F14E7-5EB8-4BC8-96E5-FB31103BCC71}" destId="{5BA838D8-27B2-4227-9894-A65D12D67388}" srcOrd="14" destOrd="0" presId="urn:microsoft.com/office/officeart/2005/8/layout/list1"/>
    <dgm:cxn modelId="{DFE56886-C26B-4A0A-A65A-AE4F0F3B2836}" type="presParOf" srcId="{271F14E7-5EB8-4BC8-96E5-FB31103BCC71}" destId="{0275775C-F5BC-4054-9154-F20C8CE63CC2}" srcOrd="15" destOrd="0" presId="urn:microsoft.com/office/officeart/2005/8/layout/list1"/>
    <dgm:cxn modelId="{E41F28B1-5FA9-4FB8-AE1B-1D0E0078BB9F}" type="presParOf" srcId="{271F14E7-5EB8-4BC8-96E5-FB31103BCC71}" destId="{B450F626-53C5-4A0E-A179-167F4D9CF66C}" srcOrd="16" destOrd="0" presId="urn:microsoft.com/office/officeart/2005/8/layout/list1"/>
    <dgm:cxn modelId="{DD3E746C-4D49-4451-B29E-4D1A9949BCAC}" type="presParOf" srcId="{B450F626-53C5-4A0E-A179-167F4D9CF66C}" destId="{B03DC017-E389-4F97-8EB3-998A55570ED2}" srcOrd="0" destOrd="0" presId="urn:microsoft.com/office/officeart/2005/8/layout/list1"/>
    <dgm:cxn modelId="{91821ECA-F349-439A-8640-A5793C0E392F}" type="presParOf" srcId="{B450F626-53C5-4A0E-A179-167F4D9CF66C}" destId="{84D307C0-3B4A-469A-BA5F-38B1D6F3907F}" srcOrd="1" destOrd="0" presId="urn:microsoft.com/office/officeart/2005/8/layout/list1"/>
    <dgm:cxn modelId="{9F120D99-AF37-4DCD-9CD3-238EC78C71AF}" type="presParOf" srcId="{271F14E7-5EB8-4BC8-96E5-FB31103BCC71}" destId="{CABC248B-F8DC-47D5-A955-F9F22E1E3589}" srcOrd="17" destOrd="0" presId="urn:microsoft.com/office/officeart/2005/8/layout/list1"/>
    <dgm:cxn modelId="{C43AD832-8AF0-4EB7-A534-4096DABFE64A}" type="presParOf" srcId="{271F14E7-5EB8-4BC8-96E5-FB31103BCC71}" destId="{EF5C05B1-2619-45A9-A1C7-9F3F9130B5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9262EC-E234-43A4-8A16-8483DE8B54E0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E472A827-E483-4711-8119-B1D5C5535ACE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  <m: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  <m: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m:oMathPara>
              </a14:m>
              <a:endParaRPr lang="en-US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Choice>
      <mc:Fallback xmlns="">
        <dgm:pt modelId="{E472A827-E483-4711-8119-B1D5C5535ACE}">
          <dgm:prSet phldrT="[Text]"/>
          <dgm:spPr/>
          <dgm:t>
            <a:bodyPr/>
            <a:lstStyle/>
            <a:p>
              <a:pPr/>
              <a:r>
                <a:rPr lang="en-US" b="1" i="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a:t>〖</a:t>
              </a:r>
              <a:r>
                <a:rPr lang="en-US" b="1" i="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a:t>(1+𝑦)</a:t>
              </a:r>
              <a:r>
                <a:rPr lang="en-US" b="1" i="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a:t>〗^𝟐</a:t>
              </a:r>
              <a:endParaRPr lang="en-US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Fallback>
    </mc:AlternateContent>
    <dgm:pt modelId="{960E6D04-4C46-41F8-B40B-9A500733CED8}" type="parTrans" cxnId="{B18E22C3-412E-485D-A87C-4E2858F10003}">
      <dgm:prSet/>
      <dgm:spPr/>
      <dgm:t>
        <a:bodyPr/>
        <a:lstStyle/>
        <a:p>
          <a:endParaRPr lang="en-US"/>
        </a:p>
      </dgm:t>
    </dgm:pt>
    <dgm:pt modelId="{53C8ED6D-DC6C-4AAC-B749-7DF29DE03662}" type="sibTrans" cxnId="{B18E22C3-412E-485D-A87C-4E2858F10003}">
      <dgm:prSet/>
      <dgm:spPr/>
      <dgm:t>
        <a:bodyPr/>
        <a:lstStyle/>
        <a:p>
          <a:endParaRPr lang="en-US"/>
        </a:p>
      </dgm:t>
    </dgm:pt>
    <dgm:pt modelId="{CC9A873B-7F16-4510-9A41-46D72F235C8A}">
      <dgm:prSet phldrT="[Text]" custT="1"/>
      <dgm:spPr/>
      <dgm:t>
        <a:bodyPr/>
        <a:lstStyle/>
        <a:p>
          <a:r>
            <a:rPr lang="bn-BD" sz="28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বিস্তৃতি</a:t>
          </a:r>
          <a:endParaRPr lang="en-US" sz="2800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01359E4-903F-43D3-B504-8ACBA0F3BED4}" type="parTrans" cxnId="{D0AB4E03-281C-4F24-955C-35BFF53A4424}">
      <dgm:prSet/>
      <dgm:spPr/>
      <dgm:t>
        <a:bodyPr/>
        <a:lstStyle/>
        <a:p>
          <a:endParaRPr lang="en-US"/>
        </a:p>
      </dgm:t>
    </dgm:pt>
    <dgm:pt modelId="{F46092B1-6C8E-462C-9E51-7E5307FE83DB}" type="sibTrans" cxnId="{D0AB4E03-281C-4F24-955C-35BFF53A442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C6ACF5A-9437-4267-B275-084DDC3E51F4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2800" b="1" i="1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1</m:t>
                    </m:r>
                    <m:r>
                      <a:rPr lang="en-US" sz="2800" b="1" i="1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800" b="1" i="1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2800" b="1" i="1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800" b="1" i="1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800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m:oMathPara>
              </a14:m>
              <a:endParaRPr lang="en-US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Choice>
      <mc:Fallback xmlns="">
        <dgm:pt modelId="{0C6ACF5A-9437-4267-B275-084DDC3E51F4}">
          <dgm:prSet phldrT="[Text]" custT="1"/>
          <dgm:spPr/>
          <dgm:t>
            <a:bodyPr/>
            <a:lstStyle/>
            <a:p>
              <a:pPr/>
              <a:r>
                <a:rPr lang="en-US" sz="2800" b="1" i="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a:t>1+𝟐𝑦+𝒚^𝟐</a:t>
              </a:r>
              <a:endParaRPr lang="en-US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Fallback>
    </mc:AlternateContent>
    <dgm:pt modelId="{388E9D50-8510-4FC6-8B58-586983BC306D}" type="parTrans" cxnId="{24EB1463-C282-4CB9-95FF-7A6985136021}">
      <dgm:prSet/>
      <dgm:spPr/>
      <dgm:t>
        <a:bodyPr/>
        <a:lstStyle/>
        <a:p>
          <a:endParaRPr lang="en-US"/>
        </a:p>
      </dgm:t>
    </dgm:pt>
    <dgm:pt modelId="{A4B90D9C-E8BC-42B5-ACD3-B138DD23F62D}" type="sibTrans" cxnId="{24EB1463-C282-4CB9-95FF-7A698513602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9FA7052-3EE6-40D6-8595-8996701F674D}">
          <dgm:prSet phldrT="[Text]" custT="1"/>
          <dgm:spPr/>
          <dgm:t>
            <a:bodyPr/>
            <a:lstStyle/>
            <a:p>
              <a:r>
                <a:rPr lang="en-US" sz="28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ঘাত </a:t>
              </a:r>
              <a14:m>
                <m:oMath xmlns:m="http://schemas.openxmlformats.org/officeDocument/2006/math">
                  <m:r>
                    <a:rPr lang="en-US" sz="2800" b="1" i="1" cap="none" spc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Cambria Math"/>
                    </a:rPr>
                    <m:t>+</m:t>
                  </m:r>
                  <m:r>
                    <a:rPr lang="en-US" sz="2800" b="1" i="1" cap="none" spc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Cambria Math"/>
                    </a:rPr>
                    <m:t>𝟏</m:t>
                  </m:r>
                  <m:r>
                    <a:rPr lang="en-US" sz="2800" b="1" i="1" cap="none" spc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Cambria Math"/>
                    </a:rPr>
                    <m:t>=</m:t>
                  </m:r>
                  <m:r>
                    <a:rPr lang="en-US" sz="2800" b="1" i="1" cap="none" spc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Cambria Math" panose="02040503050406030204" pitchFamily="18" charset="0"/>
                    </a:rPr>
                    <m:t>𝟐</m:t>
                  </m:r>
                  <m:r>
                    <a:rPr lang="en-US" sz="2800" b="1" i="1" cap="none" spc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Cambria Math" panose="02040503050406030204" pitchFamily="18" charset="0"/>
                    </a:rPr>
                    <m:t>+</m:t>
                  </m:r>
                  <m:r>
                    <a:rPr lang="en-US" sz="2800" b="1" i="1" cap="none" spc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Cambria Math" panose="02040503050406030204" pitchFamily="18" charset="0"/>
                    </a:rPr>
                    <m:t>𝟏</m:t>
                  </m:r>
                  <m:r>
                    <a:rPr lang="en-US" sz="2800" b="1" i="1" cap="none" spc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Cambria Math" panose="02040503050406030204" pitchFamily="18" charset="0"/>
                    </a:rPr>
                    <m:t>=</m:t>
                  </m:r>
                  <m:r>
                    <a:rPr lang="en-US" sz="2800" b="1" i="1" cap="none" spc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Cambria Math"/>
                    </a:rPr>
                    <m:t>𝟑</m:t>
                  </m:r>
                </m:oMath>
              </a14:m>
              <a:endParaRPr lang="en-US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Choice>
      <mc:Fallback xmlns="">
        <dgm:pt modelId="{39FA7052-3EE6-40D6-8595-8996701F674D}">
          <dgm:prSet phldrT="[Text]" custT="1"/>
          <dgm:spPr/>
          <dgm:t>
            <a:bodyPr/>
            <a:lstStyle/>
            <a:p>
              <a:r>
                <a:rPr lang="en-US" sz="28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ঘাত </a:t>
              </a:r>
              <a:r>
                <a:rPr lang="en-US" sz="2800" b="1" i="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a:t>+𝟏=</a:t>
              </a:r>
              <a:r>
                <a:rPr lang="en-US" sz="2800" b="1" i="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 panose="02040503050406030204" pitchFamily="18" charset="0"/>
                </a:rPr>
                <a:t>𝟐+𝟏=</a:t>
              </a:r>
              <a:r>
                <a:rPr lang="en-US" sz="2800" b="1" i="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a:t>𝟑</a:t>
              </a:r>
              <a:endParaRPr lang="en-US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Fallback>
    </mc:AlternateContent>
    <dgm:pt modelId="{F0A82BA4-5A95-466D-A12A-C3ECB9018842}" type="parTrans" cxnId="{5E47C58F-E55D-4AEB-A4D1-B96ADEE8D8D9}">
      <dgm:prSet/>
      <dgm:spPr/>
      <dgm:t>
        <a:bodyPr/>
        <a:lstStyle/>
        <a:p>
          <a:endParaRPr lang="en-US"/>
        </a:p>
      </dgm:t>
    </dgm:pt>
    <dgm:pt modelId="{2597F462-62BB-463B-AD79-03CE3151014D}" type="sibTrans" cxnId="{5E47C58F-E55D-4AEB-A4D1-B96ADEE8D8D9}">
      <dgm:prSet/>
      <dgm:spPr/>
      <dgm:t>
        <a:bodyPr/>
        <a:lstStyle/>
        <a:p>
          <a:endParaRPr lang="en-US"/>
        </a:p>
      </dgm:t>
    </dgm:pt>
    <dgm:pt modelId="{1C4A6F2C-0AD3-4B8B-919B-7D4461D073C3}">
      <dgm:prSet phldrT="[Text]" custT="1"/>
      <dgm:spPr/>
      <dgm:t>
        <a:bodyPr/>
        <a:lstStyle/>
        <a:p>
          <a:r>
            <a:rPr lang="bn-BD" sz="28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পদসংখ্যা</a:t>
          </a:r>
          <a:endParaRPr lang="en-US" sz="2800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987281B-2135-4BBA-B3CE-C0DD272814DC}" type="parTrans" cxnId="{28CCAD4B-1C54-4E72-8C2C-67407BD198BB}">
      <dgm:prSet/>
      <dgm:spPr/>
      <dgm:t>
        <a:bodyPr/>
        <a:lstStyle/>
        <a:p>
          <a:endParaRPr lang="en-US"/>
        </a:p>
      </dgm:t>
    </dgm:pt>
    <dgm:pt modelId="{07559014-1BD9-49E6-A387-53B57F79827A}" type="sibTrans" cxnId="{28CCAD4B-1C54-4E72-8C2C-67407BD198BB}">
      <dgm:prSet/>
      <dgm:spPr/>
      <dgm:t>
        <a:bodyPr/>
        <a:lstStyle/>
        <a:p>
          <a:endParaRPr lang="en-US"/>
        </a:p>
      </dgm:t>
    </dgm:pt>
    <dgm:pt modelId="{910D20C2-6DD0-48C7-8973-40F27B54AFD6}" type="pres">
      <dgm:prSet presAssocID="{8B9262EC-E234-43A4-8A16-8483DE8B54E0}" presName="Name0" presStyleCnt="0">
        <dgm:presLayoutVars>
          <dgm:dir/>
          <dgm:resizeHandles val="exact"/>
        </dgm:presLayoutVars>
      </dgm:prSet>
      <dgm:spPr/>
    </dgm:pt>
    <dgm:pt modelId="{286580A0-6547-4CC5-9F6C-B22E0A76BF2F}" type="pres">
      <dgm:prSet presAssocID="{E472A827-E483-4711-8119-B1D5C5535AC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E0B81-231A-46FB-A8E6-0F1C143F441E}" type="pres">
      <dgm:prSet presAssocID="{53C8ED6D-DC6C-4AAC-B749-7DF29DE0366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F0A8742-8303-4B8E-BD36-00CDBF5FDCAC}" type="pres">
      <dgm:prSet presAssocID="{53C8ED6D-DC6C-4AAC-B749-7DF29DE0366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56F58E4-F958-4A2B-B4BB-38747029B4A4}" type="pres">
      <dgm:prSet presAssocID="{CC9A873B-7F16-4510-9A41-46D72F235C8A}" presName="node" presStyleLbl="node1" presStyleIdx="1" presStyleCnt="5" custScaleX="73489" custScaleY="69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39DF3-8322-44DA-B0B1-55288CAA29D3}" type="pres">
      <dgm:prSet presAssocID="{F46092B1-6C8E-462C-9E51-7E5307FE83D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A0D1BBC-956F-4DF9-AF92-762E14799AB4}" type="pres">
      <dgm:prSet presAssocID="{F46092B1-6C8E-462C-9E51-7E5307FE83D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85C1617-837D-4DE7-B754-0BC973E1FB30}" type="pres">
      <dgm:prSet presAssocID="{0C6ACF5A-9437-4267-B275-084DDC3E51F4}" presName="node" presStyleLbl="node1" presStyleIdx="2" presStyleCnt="5" custScaleX="107885" custScaleY="89642" custLinFactNeighborX="-6983" custLinFactNeighborY="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29E58-FC2D-49E6-AC1B-1254630917B9}" type="pres">
      <dgm:prSet presAssocID="{A4B90D9C-E8BC-42B5-ACD3-B138DD23F62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A9C6430-B4A6-4CF8-B1E4-960FEA81976A}" type="pres">
      <dgm:prSet presAssocID="{A4B90D9C-E8BC-42B5-ACD3-B138DD23F62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7ABA922-8DEC-471A-BF20-CCD91ECE9FF9}" type="pres">
      <dgm:prSet presAssocID="{1C4A6F2C-0AD3-4B8B-919B-7D4461D073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35F23-7729-49C6-9B3F-A551F981A2A8}" type="pres">
      <dgm:prSet presAssocID="{07559014-1BD9-49E6-A387-53B57F79827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3FFBFDD-632B-48FA-B38D-44EAC121A5F6}" type="pres">
      <dgm:prSet presAssocID="{07559014-1BD9-49E6-A387-53B57F79827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09908CD-6172-43EC-A1E6-0F7812F5D70B}" type="pres">
      <dgm:prSet presAssocID="{39FA7052-3EE6-40D6-8595-8996701F674D}" presName="node" presStyleLbl="node1" presStyleIdx="4" presStyleCnt="5" custLinFactNeighborX="27987" custLinFactNeighborY="4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09E9EC-F699-45F2-B735-369D3C3870F5}" type="presOf" srcId="{53C8ED6D-DC6C-4AAC-B749-7DF29DE03662}" destId="{6F0A8742-8303-4B8E-BD36-00CDBF5FDCAC}" srcOrd="1" destOrd="0" presId="urn:microsoft.com/office/officeart/2005/8/layout/process1"/>
    <dgm:cxn modelId="{A73EB44B-7454-4684-B6DD-9B008735B377}" type="presOf" srcId="{1C4A6F2C-0AD3-4B8B-919B-7D4461D073C3}" destId="{C7ABA922-8DEC-471A-BF20-CCD91ECE9FF9}" srcOrd="0" destOrd="0" presId="urn:microsoft.com/office/officeart/2005/8/layout/process1"/>
    <dgm:cxn modelId="{020A971C-5CBE-49E9-8CB1-CB8AA9A64B5C}" type="presOf" srcId="{E472A827-E483-4711-8119-B1D5C5535ACE}" destId="{286580A0-6547-4CC5-9F6C-B22E0A76BF2F}" srcOrd="0" destOrd="0" presId="urn:microsoft.com/office/officeart/2005/8/layout/process1"/>
    <dgm:cxn modelId="{28CCAD4B-1C54-4E72-8C2C-67407BD198BB}" srcId="{8B9262EC-E234-43A4-8A16-8483DE8B54E0}" destId="{1C4A6F2C-0AD3-4B8B-919B-7D4461D073C3}" srcOrd="3" destOrd="0" parTransId="{3987281B-2135-4BBA-B3CE-C0DD272814DC}" sibTransId="{07559014-1BD9-49E6-A387-53B57F79827A}"/>
    <dgm:cxn modelId="{C3D4F6E1-BC83-4A52-BEBA-A5F91B0B7154}" type="presOf" srcId="{07559014-1BD9-49E6-A387-53B57F79827A}" destId="{13FFBFDD-632B-48FA-B38D-44EAC121A5F6}" srcOrd="1" destOrd="0" presId="urn:microsoft.com/office/officeart/2005/8/layout/process1"/>
    <dgm:cxn modelId="{B18E22C3-412E-485D-A87C-4E2858F10003}" srcId="{8B9262EC-E234-43A4-8A16-8483DE8B54E0}" destId="{E472A827-E483-4711-8119-B1D5C5535ACE}" srcOrd="0" destOrd="0" parTransId="{960E6D04-4C46-41F8-B40B-9A500733CED8}" sibTransId="{53C8ED6D-DC6C-4AAC-B749-7DF29DE03662}"/>
    <dgm:cxn modelId="{5E47C58F-E55D-4AEB-A4D1-B96ADEE8D8D9}" srcId="{8B9262EC-E234-43A4-8A16-8483DE8B54E0}" destId="{39FA7052-3EE6-40D6-8595-8996701F674D}" srcOrd="4" destOrd="0" parTransId="{F0A82BA4-5A95-466D-A12A-C3ECB9018842}" sibTransId="{2597F462-62BB-463B-AD79-03CE3151014D}"/>
    <dgm:cxn modelId="{CA9B7526-4990-4728-9ED9-2C2AD47D68D5}" type="presOf" srcId="{F46092B1-6C8E-462C-9E51-7E5307FE83DB}" destId="{3A0D1BBC-956F-4DF9-AF92-762E14799AB4}" srcOrd="1" destOrd="0" presId="urn:microsoft.com/office/officeart/2005/8/layout/process1"/>
    <dgm:cxn modelId="{5A786A4E-81CE-4966-BE87-23DC0C6D489C}" type="presOf" srcId="{CC9A873B-7F16-4510-9A41-46D72F235C8A}" destId="{156F58E4-F958-4A2B-B4BB-38747029B4A4}" srcOrd="0" destOrd="0" presId="urn:microsoft.com/office/officeart/2005/8/layout/process1"/>
    <dgm:cxn modelId="{038382CC-AB65-4A20-8C68-211F8ACA0C3D}" type="presOf" srcId="{A4B90D9C-E8BC-42B5-ACD3-B138DD23F62D}" destId="{B0D29E58-FC2D-49E6-AC1B-1254630917B9}" srcOrd="0" destOrd="0" presId="urn:microsoft.com/office/officeart/2005/8/layout/process1"/>
    <dgm:cxn modelId="{4C700C70-2E7C-4056-99F9-8C1D9C9FF2EE}" type="presOf" srcId="{F46092B1-6C8E-462C-9E51-7E5307FE83DB}" destId="{84739DF3-8322-44DA-B0B1-55288CAA29D3}" srcOrd="0" destOrd="0" presId="urn:microsoft.com/office/officeart/2005/8/layout/process1"/>
    <dgm:cxn modelId="{24EB1463-C282-4CB9-95FF-7A6985136021}" srcId="{8B9262EC-E234-43A4-8A16-8483DE8B54E0}" destId="{0C6ACF5A-9437-4267-B275-084DDC3E51F4}" srcOrd="2" destOrd="0" parTransId="{388E9D50-8510-4FC6-8B58-586983BC306D}" sibTransId="{A4B90D9C-E8BC-42B5-ACD3-B138DD23F62D}"/>
    <dgm:cxn modelId="{B29BF26E-C9E0-4046-B29E-DE9EE1C3424A}" type="presOf" srcId="{07559014-1BD9-49E6-A387-53B57F79827A}" destId="{82535F23-7729-49C6-9B3F-A551F981A2A8}" srcOrd="0" destOrd="0" presId="urn:microsoft.com/office/officeart/2005/8/layout/process1"/>
    <dgm:cxn modelId="{C94517C9-CA67-40D8-9F56-61828D46C418}" type="presOf" srcId="{A4B90D9C-E8BC-42B5-ACD3-B138DD23F62D}" destId="{2A9C6430-B4A6-4CF8-B1E4-960FEA81976A}" srcOrd="1" destOrd="0" presId="urn:microsoft.com/office/officeart/2005/8/layout/process1"/>
    <dgm:cxn modelId="{D0AB4E03-281C-4F24-955C-35BFF53A4424}" srcId="{8B9262EC-E234-43A4-8A16-8483DE8B54E0}" destId="{CC9A873B-7F16-4510-9A41-46D72F235C8A}" srcOrd="1" destOrd="0" parTransId="{A01359E4-903F-43D3-B504-8ACBA0F3BED4}" sibTransId="{F46092B1-6C8E-462C-9E51-7E5307FE83DB}"/>
    <dgm:cxn modelId="{F6186278-0663-48DB-B68A-7E92171D3155}" type="presOf" srcId="{0C6ACF5A-9437-4267-B275-084DDC3E51F4}" destId="{D85C1617-837D-4DE7-B754-0BC973E1FB30}" srcOrd="0" destOrd="0" presId="urn:microsoft.com/office/officeart/2005/8/layout/process1"/>
    <dgm:cxn modelId="{70EF9307-79DD-45DB-851A-79426F40C4FD}" type="presOf" srcId="{39FA7052-3EE6-40D6-8595-8996701F674D}" destId="{409908CD-6172-43EC-A1E6-0F7812F5D70B}" srcOrd="0" destOrd="0" presId="urn:microsoft.com/office/officeart/2005/8/layout/process1"/>
    <dgm:cxn modelId="{A4811133-1676-4569-BCC3-7BCD4B5B8A99}" type="presOf" srcId="{53C8ED6D-DC6C-4AAC-B749-7DF29DE03662}" destId="{F0CE0B81-231A-46FB-A8E6-0F1C143F441E}" srcOrd="0" destOrd="0" presId="urn:microsoft.com/office/officeart/2005/8/layout/process1"/>
    <dgm:cxn modelId="{495A8231-07C5-42C2-ACCA-B648A7256E14}" type="presOf" srcId="{8B9262EC-E234-43A4-8A16-8483DE8B54E0}" destId="{910D20C2-6DD0-48C7-8973-40F27B54AFD6}" srcOrd="0" destOrd="0" presId="urn:microsoft.com/office/officeart/2005/8/layout/process1"/>
    <dgm:cxn modelId="{2746C334-277E-482A-BE4A-598C7A08E485}" type="presParOf" srcId="{910D20C2-6DD0-48C7-8973-40F27B54AFD6}" destId="{286580A0-6547-4CC5-9F6C-B22E0A76BF2F}" srcOrd="0" destOrd="0" presId="urn:microsoft.com/office/officeart/2005/8/layout/process1"/>
    <dgm:cxn modelId="{2820E8E2-DDD8-4E4B-891D-A756297F6F9E}" type="presParOf" srcId="{910D20C2-6DD0-48C7-8973-40F27B54AFD6}" destId="{F0CE0B81-231A-46FB-A8E6-0F1C143F441E}" srcOrd="1" destOrd="0" presId="urn:microsoft.com/office/officeart/2005/8/layout/process1"/>
    <dgm:cxn modelId="{6BBCEF55-5377-4C67-9D6D-8768FFB56B46}" type="presParOf" srcId="{F0CE0B81-231A-46FB-A8E6-0F1C143F441E}" destId="{6F0A8742-8303-4B8E-BD36-00CDBF5FDCAC}" srcOrd="0" destOrd="0" presId="urn:microsoft.com/office/officeart/2005/8/layout/process1"/>
    <dgm:cxn modelId="{F320122E-2BBA-4B1F-8E83-A76FF45156BA}" type="presParOf" srcId="{910D20C2-6DD0-48C7-8973-40F27B54AFD6}" destId="{156F58E4-F958-4A2B-B4BB-38747029B4A4}" srcOrd="2" destOrd="0" presId="urn:microsoft.com/office/officeart/2005/8/layout/process1"/>
    <dgm:cxn modelId="{C83A936E-48BE-4357-B787-67BCBA4EC95D}" type="presParOf" srcId="{910D20C2-6DD0-48C7-8973-40F27B54AFD6}" destId="{84739DF3-8322-44DA-B0B1-55288CAA29D3}" srcOrd="3" destOrd="0" presId="urn:microsoft.com/office/officeart/2005/8/layout/process1"/>
    <dgm:cxn modelId="{882F03E9-96CC-4B38-89EF-D75E44537002}" type="presParOf" srcId="{84739DF3-8322-44DA-B0B1-55288CAA29D3}" destId="{3A0D1BBC-956F-4DF9-AF92-762E14799AB4}" srcOrd="0" destOrd="0" presId="urn:microsoft.com/office/officeart/2005/8/layout/process1"/>
    <dgm:cxn modelId="{6D7B186B-4037-4399-8647-FDC398649646}" type="presParOf" srcId="{910D20C2-6DD0-48C7-8973-40F27B54AFD6}" destId="{D85C1617-837D-4DE7-B754-0BC973E1FB30}" srcOrd="4" destOrd="0" presId="urn:microsoft.com/office/officeart/2005/8/layout/process1"/>
    <dgm:cxn modelId="{19829D69-E06A-4F84-9B1D-82F339988335}" type="presParOf" srcId="{910D20C2-6DD0-48C7-8973-40F27B54AFD6}" destId="{B0D29E58-FC2D-49E6-AC1B-1254630917B9}" srcOrd="5" destOrd="0" presId="urn:microsoft.com/office/officeart/2005/8/layout/process1"/>
    <dgm:cxn modelId="{709FBB0F-47E6-4AA1-8C2C-30F6919157FB}" type="presParOf" srcId="{B0D29E58-FC2D-49E6-AC1B-1254630917B9}" destId="{2A9C6430-B4A6-4CF8-B1E4-960FEA81976A}" srcOrd="0" destOrd="0" presId="urn:microsoft.com/office/officeart/2005/8/layout/process1"/>
    <dgm:cxn modelId="{CA07ADCD-3A9A-4418-88DE-DC69DC4B4400}" type="presParOf" srcId="{910D20C2-6DD0-48C7-8973-40F27B54AFD6}" destId="{C7ABA922-8DEC-471A-BF20-CCD91ECE9FF9}" srcOrd="6" destOrd="0" presId="urn:microsoft.com/office/officeart/2005/8/layout/process1"/>
    <dgm:cxn modelId="{CFD265B1-78D3-4F36-B028-D63478DE1B29}" type="presParOf" srcId="{910D20C2-6DD0-48C7-8973-40F27B54AFD6}" destId="{82535F23-7729-49C6-9B3F-A551F981A2A8}" srcOrd="7" destOrd="0" presId="urn:microsoft.com/office/officeart/2005/8/layout/process1"/>
    <dgm:cxn modelId="{63E97F4C-78B6-43C7-A41D-A78DE548E15A}" type="presParOf" srcId="{82535F23-7729-49C6-9B3F-A551F981A2A8}" destId="{13FFBFDD-632B-48FA-B38D-44EAC121A5F6}" srcOrd="0" destOrd="0" presId="urn:microsoft.com/office/officeart/2005/8/layout/process1"/>
    <dgm:cxn modelId="{251B5555-B2A4-4862-8576-6191A2FF62AD}" type="presParOf" srcId="{910D20C2-6DD0-48C7-8973-40F27B54AFD6}" destId="{409908CD-6172-43EC-A1E6-0F7812F5D70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9262EC-E234-43A4-8A16-8483DE8B54E0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E472A827-E483-4711-8119-B1D5C5535AC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60E6D04-4C46-41F8-B40B-9A500733CED8}" type="parTrans" cxnId="{B18E22C3-412E-485D-A87C-4E2858F10003}">
      <dgm:prSet/>
      <dgm:spPr/>
      <dgm:t>
        <a:bodyPr/>
        <a:lstStyle/>
        <a:p>
          <a:endParaRPr lang="en-US"/>
        </a:p>
      </dgm:t>
    </dgm:pt>
    <dgm:pt modelId="{53C8ED6D-DC6C-4AAC-B749-7DF29DE03662}" type="sibTrans" cxnId="{B18E22C3-412E-485D-A87C-4E2858F10003}">
      <dgm:prSet/>
      <dgm:spPr/>
      <dgm:t>
        <a:bodyPr/>
        <a:lstStyle/>
        <a:p>
          <a:endParaRPr lang="en-US"/>
        </a:p>
      </dgm:t>
    </dgm:pt>
    <dgm:pt modelId="{CC9A873B-7F16-4510-9A41-46D72F235C8A}">
      <dgm:prSet phldrT="[Text]" custT="1"/>
      <dgm:spPr/>
      <dgm:t>
        <a:bodyPr/>
        <a:lstStyle/>
        <a:p>
          <a:r>
            <a:rPr lang="bn-BD" sz="28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বিস্তৃতি</a:t>
          </a:r>
          <a:endParaRPr lang="en-US" sz="2800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01359E4-903F-43D3-B504-8ACBA0F3BED4}" type="parTrans" cxnId="{D0AB4E03-281C-4F24-955C-35BFF53A4424}">
      <dgm:prSet/>
      <dgm:spPr/>
      <dgm:t>
        <a:bodyPr/>
        <a:lstStyle/>
        <a:p>
          <a:endParaRPr lang="en-US"/>
        </a:p>
      </dgm:t>
    </dgm:pt>
    <dgm:pt modelId="{F46092B1-6C8E-462C-9E51-7E5307FE83DB}" type="sibTrans" cxnId="{D0AB4E03-281C-4F24-955C-35BFF53A4424}">
      <dgm:prSet/>
      <dgm:spPr/>
      <dgm:t>
        <a:bodyPr/>
        <a:lstStyle/>
        <a:p>
          <a:endParaRPr lang="en-US"/>
        </a:p>
      </dgm:t>
    </dgm:pt>
    <dgm:pt modelId="{0C6ACF5A-9437-4267-B275-084DDC3E51F4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88E9D50-8510-4FC6-8B58-586983BC306D}" type="parTrans" cxnId="{24EB1463-C282-4CB9-95FF-7A6985136021}">
      <dgm:prSet/>
      <dgm:spPr/>
      <dgm:t>
        <a:bodyPr/>
        <a:lstStyle/>
        <a:p>
          <a:endParaRPr lang="en-US"/>
        </a:p>
      </dgm:t>
    </dgm:pt>
    <dgm:pt modelId="{A4B90D9C-E8BC-42B5-ACD3-B138DD23F62D}" type="sibTrans" cxnId="{24EB1463-C282-4CB9-95FF-7A6985136021}">
      <dgm:prSet/>
      <dgm:spPr/>
      <dgm:t>
        <a:bodyPr/>
        <a:lstStyle/>
        <a:p>
          <a:endParaRPr lang="en-US"/>
        </a:p>
      </dgm:t>
    </dgm:pt>
    <dgm:pt modelId="{39FA7052-3EE6-40D6-8595-8996701F674D}">
      <dgm:prSet phldrT="[Text]" custT="1"/>
      <dgm:spPr>
        <a:blipFill rotWithShape="0">
          <a:blip xmlns:r="http://schemas.openxmlformats.org/officeDocument/2006/relationships" r:embed="rId3"/>
          <a:stretch>
            <a:fillRect l="-1639" t="-838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0A82BA4-5A95-466D-A12A-C3ECB9018842}" type="parTrans" cxnId="{5E47C58F-E55D-4AEB-A4D1-B96ADEE8D8D9}">
      <dgm:prSet/>
      <dgm:spPr/>
      <dgm:t>
        <a:bodyPr/>
        <a:lstStyle/>
        <a:p>
          <a:endParaRPr lang="en-US"/>
        </a:p>
      </dgm:t>
    </dgm:pt>
    <dgm:pt modelId="{2597F462-62BB-463B-AD79-03CE3151014D}" type="sibTrans" cxnId="{5E47C58F-E55D-4AEB-A4D1-B96ADEE8D8D9}">
      <dgm:prSet/>
      <dgm:spPr/>
      <dgm:t>
        <a:bodyPr/>
        <a:lstStyle/>
        <a:p>
          <a:endParaRPr lang="en-US"/>
        </a:p>
      </dgm:t>
    </dgm:pt>
    <dgm:pt modelId="{1C4A6F2C-0AD3-4B8B-919B-7D4461D073C3}">
      <dgm:prSet phldrT="[Text]" custT="1"/>
      <dgm:spPr/>
      <dgm:t>
        <a:bodyPr/>
        <a:lstStyle/>
        <a:p>
          <a:r>
            <a:rPr lang="bn-BD" sz="28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পদসংখ্যা</a:t>
          </a:r>
          <a:endParaRPr lang="en-US" sz="2800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987281B-2135-4BBA-B3CE-C0DD272814DC}" type="parTrans" cxnId="{28CCAD4B-1C54-4E72-8C2C-67407BD198BB}">
      <dgm:prSet/>
      <dgm:spPr/>
      <dgm:t>
        <a:bodyPr/>
        <a:lstStyle/>
        <a:p>
          <a:endParaRPr lang="en-US"/>
        </a:p>
      </dgm:t>
    </dgm:pt>
    <dgm:pt modelId="{07559014-1BD9-49E6-A387-53B57F79827A}" type="sibTrans" cxnId="{28CCAD4B-1C54-4E72-8C2C-67407BD198BB}">
      <dgm:prSet/>
      <dgm:spPr/>
      <dgm:t>
        <a:bodyPr/>
        <a:lstStyle/>
        <a:p>
          <a:endParaRPr lang="en-US"/>
        </a:p>
      </dgm:t>
    </dgm:pt>
    <dgm:pt modelId="{910D20C2-6DD0-48C7-8973-40F27B54AFD6}" type="pres">
      <dgm:prSet presAssocID="{8B9262EC-E234-43A4-8A16-8483DE8B54E0}" presName="Name0" presStyleCnt="0">
        <dgm:presLayoutVars>
          <dgm:dir/>
          <dgm:resizeHandles val="exact"/>
        </dgm:presLayoutVars>
      </dgm:prSet>
      <dgm:spPr/>
    </dgm:pt>
    <dgm:pt modelId="{286580A0-6547-4CC5-9F6C-B22E0A76BF2F}" type="pres">
      <dgm:prSet presAssocID="{E472A827-E483-4711-8119-B1D5C5535AC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E0B81-231A-46FB-A8E6-0F1C143F441E}" type="pres">
      <dgm:prSet presAssocID="{53C8ED6D-DC6C-4AAC-B749-7DF29DE0366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F0A8742-8303-4B8E-BD36-00CDBF5FDCAC}" type="pres">
      <dgm:prSet presAssocID="{53C8ED6D-DC6C-4AAC-B749-7DF29DE0366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56F58E4-F958-4A2B-B4BB-38747029B4A4}" type="pres">
      <dgm:prSet presAssocID="{CC9A873B-7F16-4510-9A41-46D72F235C8A}" presName="node" presStyleLbl="node1" presStyleIdx="1" presStyleCnt="5" custScaleX="73489" custScaleY="69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39DF3-8322-44DA-B0B1-55288CAA29D3}" type="pres">
      <dgm:prSet presAssocID="{F46092B1-6C8E-462C-9E51-7E5307FE83D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A0D1BBC-956F-4DF9-AF92-762E14799AB4}" type="pres">
      <dgm:prSet presAssocID="{F46092B1-6C8E-462C-9E51-7E5307FE83D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85C1617-837D-4DE7-B754-0BC973E1FB30}" type="pres">
      <dgm:prSet presAssocID="{0C6ACF5A-9437-4267-B275-084DDC3E51F4}" presName="node" presStyleLbl="node1" presStyleIdx="2" presStyleCnt="5" custScaleX="107885" custScaleY="89642" custLinFactNeighborX="-6983" custLinFactNeighborY="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29E58-FC2D-49E6-AC1B-1254630917B9}" type="pres">
      <dgm:prSet presAssocID="{A4B90D9C-E8BC-42B5-ACD3-B138DD23F62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A9C6430-B4A6-4CF8-B1E4-960FEA81976A}" type="pres">
      <dgm:prSet presAssocID="{A4B90D9C-E8BC-42B5-ACD3-B138DD23F62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7ABA922-8DEC-471A-BF20-CCD91ECE9FF9}" type="pres">
      <dgm:prSet presAssocID="{1C4A6F2C-0AD3-4B8B-919B-7D4461D073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35F23-7729-49C6-9B3F-A551F981A2A8}" type="pres">
      <dgm:prSet presAssocID="{07559014-1BD9-49E6-A387-53B57F79827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3FFBFDD-632B-48FA-B38D-44EAC121A5F6}" type="pres">
      <dgm:prSet presAssocID="{07559014-1BD9-49E6-A387-53B57F79827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09908CD-6172-43EC-A1E6-0F7812F5D70B}" type="pres">
      <dgm:prSet presAssocID="{39FA7052-3EE6-40D6-8595-8996701F674D}" presName="node" presStyleLbl="node1" presStyleIdx="4" presStyleCnt="5" custLinFactNeighborX="27987" custLinFactNeighborY="4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09E9EC-F699-45F2-B735-369D3C3870F5}" type="presOf" srcId="{53C8ED6D-DC6C-4AAC-B749-7DF29DE03662}" destId="{6F0A8742-8303-4B8E-BD36-00CDBF5FDCAC}" srcOrd="1" destOrd="0" presId="urn:microsoft.com/office/officeart/2005/8/layout/process1"/>
    <dgm:cxn modelId="{A73EB44B-7454-4684-B6DD-9B008735B377}" type="presOf" srcId="{1C4A6F2C-0AD3-4B8B-919B-7D4461D073C3}" destId="{C7ABA922-8DEC-471A-BF20-CCD91ECE9FF9}" srcOrd="0" destOrd="0" presId="urn:microsoft.com/office/officeart/2005/8/layout/process1"/>
    <dgm:cxn modelId="{020A971C-5CBE-49E9-8CB1-CB8AA9A64B5C}" type="presOf" srcId="{E472A827-E483-4711-8119-B1D5C5535ACE}" destId="{286580A0-6547-4CC5-9F6C-B22E0A76BF2F}" srcOrd="0" destOrd="0" presId="urn:microsoft.com/office/officeart/2005/8/layout/process1"/>
    <dgm:cxn modelId="{28CCAD4B-1C54-4E72-8C2C-67407BD198BB}" srcId="{8B9262EC-E234-43A4-8A16-8483DE8B54E0}" destId="{1C4A6F2C-0AD3-4B8B-919B-7D4461D073C3}" srcOrd="3" destOrd="0" parTransId="{3987281B-2135-4BBA-B3CE-C0DD272814DC}" sibTransId="{07559014-1BD9-49E6-A387-53B57F79827A}"/>
    <dgm:cxn modelId="{C3D4F6E1-BC83-4A52-BEBA-A5F91B0B7154}" type="presOf" srcId="{07559014-1BD9-49E6-A387-53B57F79827A}" destId="{13FFBFDD-632B-48FA-B38D-44EAC121A5F6}" srcOrd="1" destOrd="0" presId="urn:microsoft.com/office/officeart/2005/8/layout/process1"/>
    <dgm:cxn modelId="{B18E22C3-412E-485D-A87C-4E2858F10003}" srcId="{8B9262EC-E234-43A4-8A16-8483DE8B54E0}" destId="{E472A827-E483-4711-8119-B1D5C5535ACE}" srcOrd="0" destOrd="0" parTransId="{960E6D04-4C46-41F8-B40B-9A500733CED8}" sibTransId="{53C8ED6D-DC6C-4AAC-B749-7DF29DE03662}"/>
    <dgm:cxn modelId="{5E47C58F-E55D-4AEB-A4D1-B96ADEE8D8D9}" srcId="{8B9262EC-E234-43A4-8A16-8483DE8B54E0}" destId="{39FA7052-3EE6-40D6-8595-8996701F674D}" srcOrd="4" destOrd="0" parTransId="{F0A82BA4-5A95-466D-A12A-C3ECB9018842}" sibTransId="{2597F462-62BB-463B-AD79-03CE3151014D}"/>
    <dgm:cxn modelId="{CA9B7526-4990-4728-9ED9-2C2AD47D68D5}" type="presOf" srcId="{F46092B1-6C8E-462C-9E51-7E5307FE83DB}" destId="{3A0D1BBC-956F-4DF9-AF92-762E14799AB4}" srcOrd="1" destOrd="0" presId="urn:microsoft.com/office/officeart/2005/8/layout/process1"/>
    <dgm:cxn modelId="{5A786A4E-81CE-4966-BE87-23DC0C6D489C}" type="presOf" srcId="{CC9A873B-7F16-4510-9A41-46D72F235C8A}" destId="{156F58E4-F958-4A2B-B4BB-38747029B4A4}" srcOrd="0" destOrd="0" presId="urn:microsoft.com/office/officeart/2005/8/layout/process1"/>
    <dgm:cxn modelId="{4C700C70-2E7C-4056-99F9-8C1D9C9FF2EE}" type="presOf" srcId="{F46092B1-6C8E-462C-9E51-7E5307FE83DB}" destId="{84739DF3-8322-44DA-B0B1-55288CAA29D3}" srcOrd="0" destOrd="0" presId="urn:microsoft.com/office/officeart/2005/8/layout/process1"/>
    <dgm:cxn modelId="{038382CC-AB65-4A20-8C68-211F8ACA0C3D}" type="presOf" srcId="{A4B90D9C-E8BC-42B5-ACD3-B138DD23F62D}" destId="{B0D29E58-FC2D-49E6-AC1B-1254630917B9}" srcOrd="0" destOrd="0" presId="urn:microsoft.com/office/officeart/2005/8/layout/process1"/>
    <dgm:cxn modelId="{24EB1463-C282-4CB9-95FF-7A6985136021}" srcId="{8B9262EC-E234-43A4-8A16-8483DE8B54E0}" destId="{0C6ACF5A-9437-4267-B275-084DDC3E51F4}" srcOrd="2" destOrd="0" parTransId="{388E9D50-8510-4FC6-8B58-586983BC306D}" sibTransId="{A4B90D9C-E8BC-42B5-ACD3-B138DD23F62D}"/>
    <dgm:cxn modelId="{B29BF26E-C9E0-4046-B29E-DE9EE1C3424A}" type="presOf" srcId="{07559014-1BD9-49E6-A387-53B57F79827A}" destId="{82535F23-7729-49C6-9B3F-A551F981A2A8}" srcOrd="0" destOrd="0" presId="urn:microsoft.com/office/officeart/2005/8/layout/process1"/>
    <dgm:cxn modelId="{C94517C9-CA67-40D8-9F56-61828D46C418}" type="presOf" srcId="{A4B90D9C-E8BC-42B5-ACD3-B138DD23F62D}" destId="{2A9C6430-B4A6-4CF8-B1E4-960FEA81976A}" srcOrd="1" destOrd="0" presId="urn:microsoft.com/office/officeart/2005/8/layout/process1"/>
    <dgm:cxn modelId="{D0AB4E03-281C-4F24-955C-35BFF53A4424}" srcId="{8B9262EC-E234-43A4-8A16-8483DE8B54E0}" destId="{CC9A873B-7F16-4510-9A41-46D72F235C8A}" srcOrd="1" destOrd="0" parTransId="{A01359E4-903F-43D3-B504-8ACBA0F3BED4}" sibTransId="{F46092B1-6C8E-462C-9E51-7E5307FE83DB}"/>
    <dgm:cxn modelId="{F6186278-0663-48DB-B68A-7E92171D3155}" type="presOf" srcId="{0C6ACF5A-9437-4267-B275-084DDC3E51F4}" destId="{D85C1617-837D-4DE7-B754-0BC973E1FB30}" srcOrd="0" destOrd="0" presId="urn:microsoft.com/office/officeart/2005/8/layout/process1"/>
    <dgm:cxn modelId="{70EF9307-79DD-45DB-851A-79426F40C4FD}" type="presOf" srcId="{39FA7052-3EE6-40D6-8595-8996701F674D}" destId="{409908CD-6172-43EC-A1E6-0F7812F5D70B}" srcOrd="0" destOrd="0" presId="urn:microsoft.com/office/officeart/2005/8/layout/process1"/>
    <dgm:cxn modelId="{A4811133-1676-4569-BCC3-7BCD4B5B8A99}" type="presOf" srcId="{53C8ED6D-DC6C-4AAC-B749-7DF29DE03662}" destId="{F0CE0B81-231A-46FB-A8E6-0F1C143F441E}" srcOrd="0" destOrd="0" presId="urn:microsoft.com/office/officeart/2005/8/layout/process1"/>
    <dgm:cxn modelId="{495A8231-07C5-42C2-ACCA-B648A7256E14}" type="presOf" srcId="{8B9262EC-E234-43A4-8A16-8483DE8B54E0}" destId="{910D20C2-6DD0-48C7-8973-40F27B54AFD6}" srcOrd="0" destOrd="0" presId="urn:microsoft.com/office/officeart/2005/8/layout/process1"/>
    <dgm:cxn modelId="{2746C334-277E-482A-BE4A-598C7A08E485}" type="presParOf" srcId="{910D20C2-6DD0-48C7-8973-40F27B54AFD6}" destId="{286580A0-6547-4CC5-9F6C-B22E0A76BF2F}" srcOrd="0" destOrd="0" presId="urn:microsoft.com/office/officeart/2005/8/layout/process1"/>
    <dgm:cxn modelId="{2820E8E2-DDD8-4E4B-891D-A756297F6F9E}" type="presParOf" srcId="{910D20C2-6DD0-48C7-8973-40F27B54AFD6}" destId="{F0CE0B81-231A-46FB-A8E6-0F1C143F441E}" srcOrd="1" destOrd="0" presId="urn:microsoft.com/office/officeart/2005/8/layout/process1"/>
    <dgm:cxn modelId="{6BBCEF55-5377-4C67-9D6D-8768FFB56B46}" type="presParOf" srcId="{F0CE0B81-231A-46FB-A8E6-0F1C143F441E}" destId="{6F0A8742-8303-4B8E-BD36-00CDBF5FDCAC}" srcOrd="0" destOrd="0" presId="urn:microsoft.com/office/officeart/2005/8/layout/process1"/>
    <dgm:cxn modelId="{F320122E-2BBA-4B1F-8E83-A76FF45156BA}" type="presParOf" srcId="{910D20C2-6DD0-48C7-8973-40F27B54AFD6}" destId="{156F58E4-F958-4A2B-B4BB-38747029B4A4}" srcOrd="2" destOrd="0" presId="urn:microsoft.com/office/officeart/2005/8/layout/process1"/>
    <dgm:cxn modelId="{C83A936E-48BE-4357-B787-67BCBA4EC95D}" type="presParOf" srcId="{910D20C2-6DD0-48C7-8973-40F27B54AFD6}" destId="{84739DF3-8322-44DA-B0B1-55288CAA29D3}" srcOrd="3" destOrd="0" presId="urn:microsoft.com/office/officeart/2005/8/layout/process1"/>
    <dgm:cxn modelId="{882F03E9-96CC-4B38-89EF-D75E44537002}" type="presParOf" srcId="{84739DF3-8322-44DA-B0B1-55288CAA29D3}" destId="{3A0D1BBC-956F-4DF9-AF92-762E14799AB4}" srcOrd="0" destOrd="0" presId="urn:microsoft.com/office/officeart/2005/8/layout/process1"/>
    <dgm:cxn modelId="{6D7B186B-4037-4399-8647-FDC398649646}" type="presParOf" srcId="{910D20C2-6DD0-48C7-8973-40F27B54AFD6}" destId="{D85C1617-837D-4DE7-B754-0BC973E1FB30}" srcOrd="4" destOrd="0" presId="urn:microsoft.com/office/officeart/2005/8/layout/process1"/>
    <dgm:cxn modelId="{19829D69-E06A-4F84-9B1D-82F339988335}" type="presParOf" srcId="{910D20C2-6DD0-48C7-8973-40F27B54AFD6}" destId="{B0D29E58-FC2D-49E6-AC1B-1254630917B9}" srcOrd="5" destOrd="0" presId="urn:microsoft.com/office/officeart/2005/8/layout/process1"/>
    <dgm:cxn modelId="{709FBB0F-47E6-4AA1-8C2C-30F6919157FB}" type="presParOf" srcId="{B0D29E58-FC2D-49E6-AC1B-1254630917B9}" destId="{2A9C6430-B4A6-4CF8-B1E4-960FEA81976A}" srcOrd="0" destOrd="0" presId="urn:microsoft.com/office/officeart/2005/8/layout/process1"/>
    <dgm:cxn modelId="{CA07ADCD-3A9A-4418-88DE-DC69DC4B4400}" type="presParOf" srcId="{910D20C2-6DD0-48C7-8973-40F27B54AFD6}" destId="{C7ABA922-8DEC-471A-BF20-CCD91ECE9FF9}" srcOrd="6" destOrd="0" presId="urn:microsoft.com/office/officeart/2005/8/layout/process1"/>
    <dgm:cxn modelId="{CFD265B1-78D3-4F36-B028-D63478DE1B29}" type="presParOf" srcId="{910D20C2-6DD0-48C7-8973-40F27B54AFD6}" destId="{82535F23-7729-49C6-9B3F-A551F981A2A8}" srcOrd="7" destOrd="0" presId="urn:microsoft.com/office/officeart/2005/8/layout/process1"/>
    <dgm:cxn modelId="{63E97F4C-78B6-43C7-A41D-A78DE548E15A}" type="presParOf" srcId="{82535F23-7729-49C6-9B3F-A551F981A2A8}" destId="{13FFBFDD-632B-48FA-B38D-44EAC121A5F6}" srcOrd="0" destOrd="0" presId="urn:microsoft.com/office/officeart/2005/8/layout/process1"/>
    <dgm:cxn modelId="{251B5555-B2A4-4862-8576-6191A2FF62AD}" type="presParOf" srcId="{910D20C2-6DD0-48C7-8973-40F27B54AFD6}" destId="{409908CD-6172-43EC-A1E6-0F7812F5D70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D9B06-7DCC-4FE4-B8FC-C549E4BCC902}">
      <dsp:nvSpPr>
        <dsp:cNvPr id="0" name=""/>
        <dsp:cNvSpPr/>
      </dsp:nvSpPr>
      <dsp:spPr>
        <a:xfrm>
          <a:off x="0" y="0"/>
          <a:ext cx="1601390" cy="96083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</a:rPr>
            <a:t>a+b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8142" y="28142"/>
        <a:ext cx="1545106" cy="904550"/>
      </dsp:txXfrm>
    </dsp:sp>
    <dsp:sp modelId="{8BA1DEA4-4053-4A9B-9242-A3D8B3556476}">
      <dsp:nvSpPr>
        <dsp:cNvPr id="0" name=""/>
        <dsp:cNvSpPr/>
      </dsp:nvSpPr>
      <dsp:spPr>
        <a:xfrm rot="132267">
          <a:off x="1738516" y="323548"/>
          <a:ext cx="291150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38548" y="401297"/>
        <a:ext cx="203805" cy="238286"/>
      </dsp:txXfrm>
    </dsp:sp>
    <dsp:sp modelId="{52547A5F-EA32-4AB0-A7FD-9FB6E1C2AF6B}">
      <dsp:nvSpPr>
        <dsp:cNvPr id="0" name=""/>
        <dsp:cNvSpPr/>
      </dsp:nvSpPr>
      <dsp:spPr>
        <a:xfrm>
          <a:off x="2150324" y="82774"/>
          <a:ext cx="1601390" cy="96083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রাশি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178466" y="110916"/>
        <a:ext cx="1545106" cy="904550"/>
      </dsp:txXfrm>
    </dsp:sp>
    <dsp:sp modelId="{26C5F1EB-B43B-4ED3-8B84-FB0ED200E55B}">
      <dsp:nvSpPr>
        <dsp:cNvPr id="0" name=""/>
        <dsp:cNvSpPr/>
      </dsp:nvSpPr>
      <dsp:spPr>
        <a:xfrm rot="41970">
          <a:off x="3918768" y="378596"/>
          <a:ext cx="354207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18772" y="457376"/>
        <a:ext cx="247945" cy="238286"/>
      </dsp:txXfrm>
    </dsp:sp>
    <dsp:sp modelId="{C565DA28-04BF-466F-826F-DDB2B7886B7C}">
      <dsp:nvSpPr>
        <dsp:cNvPr id="0" name=""/>
        <dsp:cNvSpPr/>
      </dsp:nvSpPr>
      <dsp:spPr>
        <a:xfrm>
          <a:off x="4419981" y="110484"/>
          <a:ext cx="1601390" cy="96083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দুইটি পদ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448123" y="138626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2674F-490D-40A4-8751-C0C2044AF8D2}">
      <dsp:nvSpPr>
        <dsp:cNvPr id="0" name=""/>
        <dsp:cNvSpPr/>
      </dsp:nvSpPr>
      <dsp:spPr>
        <a:xfrm>
          <a:off x="0" y="344974"/>
          <a:ext cx="19335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58BBD0-144D-427F-B154-23823BB2BD73}">
      <dsp:nvSpPr>
        <dsp:cNvPr id="0" name=""/>
        <dsp:cNvSpPr/>
      </dsp:nvSpPr>
      <dsp:spPr>
        <a:xfrm>
          <a:off x="96679" y="108814"/>
          <a:ext cx="135351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160" tIns="0" rIns="5116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পদসংখ্যা</a:t>
          </a:r>
          <a:endParaRPr lang="en-US" sz="28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19736" y="131871"/>
        <a:ext cx="1307402" cy="426206"/>
      </dsp:txXfrm>
    </dsp:sp>
    <dsp:sp modelId="{70323E9A-4867-4653-9C02-EB8383520904}">
      <dsp:nvSpPr>
        <dsp:cNvPr id="0" name=""/>
        <dsp:cNvSpPr/>
      </dsp:nvSpPr>
      <dsp:spPr>
        <a:xfrm>
          <a:off x="0" y="1055739"/>
          <a:ext cx="19335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989790-8A31-4AE5-8890-DED4574CC7D4}">
      <dsp:nvSpPr>
        <dsp:cNvPr id="0" name=""/>
        <dsp:cNvSpPr/>
      </dsp:nvSpPr>
      <dsp:spPr>
        <a:xfrm>
          <a:off x="528787" y="936042"/>
          <a:ext cx="72988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160" tIns="0" rIns="5116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600" b="1" i="1" kern="1200" cap="none" spc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m:t>𝟏</m:t>
                </m:r>
              </m:oMath>
            </m:oMathPara>
          </a14:m>
          <a:endParaRPr lang="en-US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51844" y="959099"/>
        <a:ext cx="683769" cy="426206"/>
      </dsp:txXfrm>
    </dsp:sp>
    <dsp:sp modelId="{40D16817-E6AC-4098-8EF1-9B149A89A9EA}">
      <dsp:nvSpPr>
        <dsp:cNvPr id="0" name=""/>
        <dsp:cNvSpPr/>
      </dsp:nvSpPr>
      <dsp:spPr>
        <a:xfrm>
          <a:off x="0" y="1796494"/>
          <a:ext cx="19335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6344AE-3C37-495F-AAB4-21DC6A87E38A}">
      <dsp:nvSpPr>
        <dsp:cNvPr id="0" name=""/>
        <dsp:cNvSpPr/>
      </dsp:nvSpPr>
      <dsp:spPr>
        <a:xfrm>
          <a:off x="604977" y="1628031"/>
          <a:ext cx="74391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160" tIns="0" rIns="5116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</a:t>
          </a:r>
          <a:endParaRPr lang="en-US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28034" y="1651088"/>
        <a:ext cx="697805" cy="426206"/>
      </dsp:txXfrm>
    </dsp:sp>
    <dsp:sp modelId="{5BA838D8-27B2-4227-9894-A65D12D67388}">
      <dsp:nvSpPr>
        <dsp:cNvPr id="0" name=""/>
        <dsp:cNvSpPr/>
      </dsp:nvSpPr>
      <dsp:spPr>
        <a:xfrm>
          <a:off x="0" y="2522253"/>
          <a:ext cx="19335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85F49D-E9D0-4907-AF4F-47C26748443A}">
      <dsp:nvSpPr>
        <dsp:cNvPr id="0" name=""/>
        <dsp:cNvSpPr/>
      </dsp:nvSpPr>
      <dsp:spPr>
        <a:xfrm>
          <a:off x="604977" y="2320455"/>
          <a:ext cx="72988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160" tIns="0" rIns="5116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3</a:t>
          </a:r>
          <a:endParaRPr lang="en-US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28034" y="2343512"/>
        <a:ext cx="683769" cy="426206"/>
      </dsp:txXfrm>
    </dsp:sp>
    <dsp:sp modelId="{EF5C05B1-2619-45A9-A1C7-9F3F9130B584}">
      <dsp:nvSpPr>
        <dsp:cNvPr id="0" name=""/>
        <dsp:cNvSpPr/>
      </dsp:nvSpPr>
      <dsp:spPr>
        <a:xfrm>
          <a:off x="0" y="3248014"/>
          <a:ext cx="19335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D307C0-3B4A-469A-BA5F-38B1D6F3907F}">
      <dsp:nvSpPr>
        <dsp:cNvPr id="0" name=""/>
        <dsp:cNvSpPr/>
      </dsp:nvSpPr>
      <dsp:spPr>
        <a:xfrm>
          <a:off x="604977" y="2914324"/>
          <a:ext cx="74391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160" tIns="0" rIns="5116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4</a:t>
          </a:r>
          <a:endParaRPr lang="en-US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28034" y="2937381"/>
        <a:ext cx="697805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580A0-6547-4CC5-9F6C-B22E0A76BF2F}">
      <dsp:nvSpPr>
        <dsp:cNvPr id="0" name=""/>
        <dsp:cNvSpPr/>
      </dsp:nvSpPr>
      <dsp:spPr>
        <a:xfrm>
          <a:off x="11524" y="813851"/>
          <a:ext cx="1829516" cy="919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31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31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sz="31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1</m:t>
                    </m:r>
                    <m:r>
                      <a:rPr lang="en-US" sz="31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31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31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e>
                  <m:sup>
                    <m:r>
                      <a:rPr lang="en-US" sz="31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</m:sup>
                </m:sSup>
              </m:oMath>
            </m:oMathPara>
          </a14:m>
          <a:endParaRPr lang="en-US" sz="3100" b="1" kern="1200" cap="none" spc="0" dirty="0">
            <a:ln w="11430"/>
            <a:solidFill>
              <a:srgbClr val="FF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8449" y="840776"/>
        <a:ext cx="1775666" cy="865421"/>
      </dsp:txXfrm>
    </dsp:sp>
    <dsp:sp modelId="{F0CE0B81-231A-46FB-A8E6-0F1C143F441E}">
      <dsp:nvSpPr>
        <dsp:cNvPr id="0" name=""/>
        <dsp:cNvSpPr/>
      </dsp:nvSpPr>
      <dsp:spPr>
        <a:xfrm>
          <a:off x="2023992" y="1046627"/>
          <a:ext cx="387857" cy="453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023992" y="1137371"/>
        <a:ext cx="271500" cy="272232"/>
      </dsp:txXfrm>
    </dsp:sp>
    <dsp:sp modelId="{156F58E4-F958-4A2B-B4BB-38747029B4A4}">
      <dsp:nvSpPr>
        <dsp:cNvPr id="0" name=""/>
        <dsp:cNvSpPr/>
      </dsp:nvSpPr>
      <dsp:spPr>
        <a:xfrm>
          <a:off x="2572847" y="956246"/>
          <a:ext cx="1344493" cy="634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বিস্তৃতি</a:t>
          </a:r>
          <a:endParaRPr lang="en-US" sz="2800" b="1" kern="1200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591430" y="974829"/>
        <a:ext cx="1307327" cy="597315"/>
      </dsp:txXfrm>
    </dsp:sp>
    <dsp:sp modelId="{84739DF3-8322-44DA-B0B1-55288CAA29D3}">
      <dsp:nvSpPr>
        <dsp:cNvPr id="0" name=""/>
        <dsp:cNvSpPr/>
      </dsp:nvSpPr>
      <dsp:spPr>
        <a:xfrm rot="6469">
          <a:off x="4087516" y="1048552"/>
          <a:ext cx="360773" cy="453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087516" y="1139194"/>
        <a:ext cx="252541" cy="272232"/>
      </dsp:txXfrm>
    </dsp:sp>
    <dsp:sp modelId="{D85C1617-837D-4DE7-B754-0BC973E1FB30}">
      <dsp:nvSpPr>
        <dsp:cNvPr id="0" name=""/>
        <dsp:cNvSpPr/>
      </dsp:nvSpPr>
      <dsp:spPr>
        <a:xfrm>
          <a:off x="4598044" y="865863"/>
          <a:ext cx="1973773" cy="824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800" b="1" i="1" kern="1200" cap="none" spc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m:t>1</m:t>
                </m:r>
                <m:r>
                  <a:rPr lang="en-US" sz="2800" b="1" i="1" kern="1200" cap="none" spc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m:t>+</m:t>
                </m:r>
                <m:r>
                  <a:rPr lang="en-US" sz="2800" b="1" i="1" kern="1200" cap="none" spc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m:t>𝟐</m:t>
                </m:r>
                <m:r>
                  <a:rPr lang="en-US" sz="2800" b="1" i="1" kern="1200" cap="none" spc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m:t>𝑦</m:t>
                </m:r>
                <m:r>
                  <a:rPr lang="en-US" sz="2800" b="1" i="1" kern="1200" cap="none" spc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m:t>+</m:t>
                </m:r>
                <m:sSup>
                  <m:sSupPr>
                    <m:ctrlPr>
                      <a:rPr lang="en-US" sz="28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8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</m:e>
                  <m:sup>
                    <m:r>
                      <a:rPr lang="en-US" sz="28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</m:sup>
                </m:sSup>
              </m:oMath>
            </m:oMathPara>
          </a14:m>
          <a:endParaRPr lang="en-US" sz="2800" b="1" kern="1200" cap="none" spc="0" dirty="0">
            <a:ln w="11430"/>
            <a:solidFill>
              <a:srgbClr val="FF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622180" y="889999"/>
        <a:ext cx="1925501" cy="775781"/>
      </dsp:txXfrm>
    </dsp:sp>
    <dsp:sp modelId="{B0D29E58-FC2D-49E6-AC1B-1254630917B9}">
      <dsp:nvSpPr>
        <dsp:cNvPr id="0" name=""/>
        <dsp:cNvSpPr/>
      </dsp:nvSpPr>
      <dsp:spPr>
        <a:xfrm rot="21594361">
          <a:off x="6767545" y="1048750"/>
          <a:ext cx="414942" cy="453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67545" y="1139596"/>
        <a:ext cx="290459" cy="272232"/>
      </dsp:txXfrm>
    </dsp:sp>
    <dsp:sp modelId="{C7ABA922-8DEC-471A-BF20-CCD91ECE9FF9}">
      <dsp:nvSpPr>
        <dsp:cNvPr id="0" name=""/>
        <dsp:cNvSpPr/>
      </dsp:nvSpPr>
      <dsp:spPr>
        <a:xfrm>
          <a:off x="7354726" y="813851"/>
          <a:ext cx="1829516" cy="919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পদসংখ্যা</a:t>
          </a:r>
          <a:endParaRPr lang="en-US" sz="2800" b="1" kern="1200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381651" y="840776"/>
        <a:ext cx="1775666" cy="865421"/>
      </dsp:txXfrm>
    </dsp:sp>
    <dsp:sp modelId="{82535F23-7729-49C6-9B3F-A551F981A2A8}">
      <dsp:nvSpPr>
        <dsp:cNvPr id="0" name=""/>
        <dsp:cNvSpPr/>
      </dsp:nvSpPr>
      <dsp:spPr>
        <a:xfrm rot="59591">
          <a:off x="9370046" y="1069122"/>
          <a:ext cx="394024" cy="453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9370055" y="1158842"/>
        <a:ext cx="275817" cy="272232"/>
      </dsp:txXfrm>
    </dsp:sp>
    <dsp:sp modelId="{409908CD-6172-43EC-A1E6-0F7812F5D70B}">
      <dsp:nvSpPr>
        <dsp:cNvPr id="0" name=""/>
        <dsp:cNvSpPr/>
      </dsp:nvSpPr>
      <dsp:spPr>
        <a:xfrm>
          <a:off x="9927573" y="858454"/>
          <a:ext cx="1829516" cy="919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ঘাত </a:t>
          </a:r>
          <a14:m xmlns:a14="http://schemas.microsoft.com/office/drawing/2010/main">
            <m:oMath xmlns:m="http://schemas.openxmlformats.org/officeDocument/2006/math">
              <m:r>
                <a:rPr lang="en-US" sz="2800" b="1" i="1" kern="120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m:t>+</m:t>
              </m:r>
              <m:r>
                <a:rPr lang="en-US" sz="2800" b="1" i="1" kern="120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m:t>𝟏</m:t>
              </m:r>
              <m:r>
                <a:rPr lang="en-US" sz="2800" b="1" i="1" kern="120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m:t>=</m:t>
              </m:r>
              <m:r>
                <a:rPr lang="en-US" sz="2800" b="1" i="1" kern="120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 panose="02040503050406030204" pitchFamily="18" charset="0"/>
                </a:rPr>
                <m:t>𝟐</m:t>
              </m:r>
              <m:r>
                <a:rPr lang="en-US" sz="2800" b="1" i="1" kern="120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 panose="02040503050406030204" pitchFamily="18" charset="0"/>
                </a:rPr>
                <m:t>+</m:t>
              </m:r>
              <m:r>
                <a:rPr lang="en-US" sz="2800" b="1" i="1" kern="120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 panose="02040503050406030204" pitchFamily="18" charset="0"/>
                </a:rPr>
                <m:t>𝟏</m:t>
              </m:r>
              <m:r>
                <a:rPr lang="en-US" sz="2800" b="1" i="1" kern="120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 panose="02040503050406030204" pitchFamily="18" charset="0"/>
                </a:rPr>
                <m:t>=</m:t>
              </m:r>
              <m:r>
                <a:rPr lang="en-US" sz="2800" b="1" i="1" kern="120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m:t>𝟑</m:t>
              </m:r>
            </m:oMath>
          </a14:m>
          <a:endParaRPr lang="en-US" sz="2800" b="1" kern="1200" cap="none" spc="0" dirty="0">
            <a:ln w="11430"/>
            <a:solidFill>
              <a:srgbClr val="FF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9954498" y="885379"/>
        <a:ext cx="1775666" cy="865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06072-47AE-48C8-8ED3-09E8AB25437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A6FAD-0D86-4B26-B873-FCA6027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FAD-0D86-4B26-B873-FCA6027C65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8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FAD-0D86-4B26-B873-FCA6027C65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10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FAD-0D86-4B26-B873-FCA6027C65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FAD-0D86-4B26-B873-FCA6027C65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35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FAD-0D86-4B26-B873-FCA6027C65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3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FAD-0D86-4B26-B873-FCA6027C65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96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FAD-0D86-4B26-B873-FCA6027C65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43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FAD-0D86-4B26-B873-FCA6027C65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9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       </a:t>
            </a: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FAD-0D86-4B26-B873-FCA6027C65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FAD-0D86-4B26-B873-FCA6027C65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3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D937-9E75-45A1-A2BA-657CD083E1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6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D937-9E75-45A1-A2BA-657CD083E1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D937-9E75-45A1-A2BA-657CD083E1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8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D937-9E75-45A1-A2BA-657CD083E1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5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FAD-0D86-4B26-B873-FCA6027C65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1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FAD-0D86-4B26-B873-FCA6027C65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জাহিদুল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), </a:t>
            </a:r>
            <a:r>
              <a:rPr lang="en-US" dirty="0" err="1" smtClean="0"/>
              <a:t>আশেক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 ,</a:t>
            </a:r>
            <a:r>
              <a:rPr lang="en-US" dirty="0" err="1" smtClean="0"/>
              <a:t>গুলবাহার</a:t>
            </a:r>
            <a:r>
              <a:rPr lang="en-US" dirty="0" smtClean="0"/>
              <a:t>, </a:t>
            </a:r>
            <a:r>
              <a:rPr lang="en-US" dirty="0" err="1" smtClean="0"/>
              <a:t>কচুয়া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চাঁদপুর</a:t>
            </a:r>
            <a:r>
              <a:rPr lang="en-US" dirty="0" smtClean="0"/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FAD-0D86-4B26-B873-FCA6027C65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3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147-0364-4D9E-BD8F-18A285716CC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C93-4BF2-4C9A-A3B0-B9A3B7A8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8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147-0364-4D9E-BD8F-18A285716CC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C93-4BF2-4C9A-A3B0-B9A3B7A8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4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147-0364-4D9E-BD8F-18A285716CC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C93-4BF2-4C9A-A3B0-B9A3B7A8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BC29-BD95-44D1-9B61-80AC4F5EB3A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33A8-7944-4DFA-AADD-2DCB0DEAA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147-0364-4D9E-BD8F-18A285716CC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C93-4BF2-4C9A-A3B0-B9A3B7A8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147-0364-4D9E-BD8F-18A285716CC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C93-4BF2-4C9A-A3B0-B9A3B7A8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3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147-0364-4D9E-BD8F-18A285716CC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C93-4BF2-4C9A-A3B0-B9A3B7A8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6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147-0364-4D9E-BD8F-18A285716CC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C93-4BF2-4C9A-A3B0-B9A3B7A8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2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147-0364-4D9E-BD8F-18A285716CC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C93-4BF2-4C9A-A3B0-B9A3B7A8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147-0364-4D9E-BD8F-18A285716CC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C93-4BF2-4C9A-A3B0-B9A3B7A8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5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147-0364-4D9E-BD8F-18A285716CC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C93-4BF2-4C9A-A3B0-B9A3B7A8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147-0364-4D9E-BD8F-18A285716CC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C93-4BF2-4C9A-A3B0-B9A3B7A8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1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9147-0364-4D9E-BD8F-18A285716CC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B7C93-4BF2-4C9A-A3B0-B9A3B7A8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7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g"/><Relationship Id="rId7" Type="http://schemas.openxmlformats.org/officeDocument/2006/relationships/image" Target="../media/image40.png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44.png"/><Relationship Id="rId5" Type="http://schemas.openxmlformats.org/officeDocument/2006/relationships/image" Target="../media/image15.png"/><Relationship Id="rId10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gi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44.png"/><Relationship Id="rId5" Type="http://schemas.openxmlformats.org/officeDocument/2006/relationships/image" Target="../media/image15.png"/><Relationship Id="rId10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hyperlink" Target="mailto:jahedulhossain6&#2543;@gmq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2.xml"/><Relationship Id="rId26" Type="http://schemas.openxmlformats.org/officeDocument/2006/relationships/diagramQuickStyle" Target="../diagrams/quickStyle3.xml"/><Relationship Id="rId3" Type="http://schemas.openxmlformats.org/officeDocument/2006/relationships/image" Target="../media/image7.png"/><Relationship Id="rId21" Type="http://schemas.openxmlformats.org/officeDocument/2006/relationships/diagramQuickStyle" Target="../diagrams/quickStyle3.xml"/><Relationship Id="rId7" Type="http://schemas.openxmlformats.org/officeDocument/2006/relationships/image" Target="../media/image11.png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2.xml"/><Relationship Id="rId25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6" Type="http://schemas.openxmlformats.org/officeDocument/2006/relationships/diagramLayout" Target="../diagrams/layout2.xml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diagramLayout" Target="../diagrams/layout2.xml"/><Relationship Id="rId24" Type="http://schemas.openxmlformats.org/officeDocument/2006/relationships/diagramData" Target="../diagrams/data5.xml"/><Relationship Id="rId5" Type="http://schemas.openxmlformats.org/officeDocument/2006/relationships/image" Target="../media/image9.png"/><Relationship Id="rId15" Type="http://schemas.openxmlformats.org/officeDocument/2006/relationships/diagramData" Target="../diagrams/data3.xml"/><Relationship Id="rId23" Type="http://schemas.microsoft.com/office/2007/relationships/diagramDrawing" Target="../diagrams/drawing3.xml"/><Relationship Id="rId28" Type="http://schemas.openxmlformats.org/officeDocument/2006/relationships/image" Target="../media/image110.png"/><Relationship Id="rId10" Type="http://schemas.openxmlformats.org/officeDocument/2006/relationships/diagramData" Target="../diagrams/data2.xml"/><Relationship Id="rId19" Type="http://schemas.openxmlformats.org/officeDocument/2006/relationships/diagramData" Target="../diagrams/data4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microsoft.com/office/2007/relationships/diagramDrawing" Target="../diagrams/drawing2.xml"/><Relationship Id="rId22" Type="http://schemas.openxmlformats.org/officeDocument/2006/relationships/diagramColors" Target="../diagrams/colors3.xml"/><Relationship Id="rId27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4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640581" y="4797745"/>
            <a:ext cx="105830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2000" dirty="0"/>
          </a:p>
        </p:txBody>
      </p:sp>
      <p:sp>
        <p:nvSpPr>
          <p:cNvPr id="26" name="Rectangle 25"/>
          <p:cNvSpPr/>
          <p:nvPr/>
        </p:nvSpPr>
        <p:spPr>
          <a:xfrm>
            <a:off x="3786712" y="4782459"/>
            <a:ext cx="136768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2000" dirty="0"/>
          </a:p>
        </p:txBody>
      </p:sp>
      <p:sp>
        <p:nvSpPr>
          <p:cNvPr id="27" name="Rectangle 26"/>
          <p:cNvSpPr/>
          <p:nvPr/>
        </p:nvSpPr>
        <p:spPr>
          <a:xfrm>
            <a:off x="4924253" y="4797745"/>
            <a:ext cx="90120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2000" dirty="0"/>
          </a:p>
        </p:txBody>
      </p:sp>
      <p:sp>
        <p:nvSpPr>
          <p:cNvPr id="29" name="Rectangle 28"/>
          <p:cNvSpPr/>
          <p:nvPr/>
        </p:nvSpPr>
        <p:spPr>
          <a:xfrm>
            <a:off x="6502616" y="4811155"/>
            <a:ext cx="9813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20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2000" b="1" spc="50" dirty="0">
              <a:ln w="11430"/>
              <a:solidFill>
                <a:srgbClr val="66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328" y="28513"/>
            <a:ext cx="1150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আজকের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মাল্টিমিডিয়া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ক্লাসে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সবাইকে</a:t>
            </a:r>
            <a:r>
              <a:rPr lang="en-US" sz="4800" dirty="0" smtClean="0"/>
              <a:t>…</a:t>
            </a:r>
            <a:endParaRPr lang="en-US" sz="4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1548425"/>
            <a:ext cx="3105001" cy="2748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0" name="Group 19"/>
          <p:cNvGrpSpPr/>
          <p:nvPr/>
        </p:nvGrpSpPr>
        <p:grpSpPr>
          <a:xfrm>
            <a:off x="6993295" y="859510"/>
            <a:ext cx="4107900" cy="3881969"/>
            <a:chOff x="3333741" y="497813"/>
            <a:chExt cx="4107900" cy="3881969"/>
          </a:xfrm>
        </p:grpSpPr>
        <p:sp>
          <p:nvSpPr>
            <p:cNvPr id="30" name="Isosceles Triangle 29"/>
            <p:cNvSpPr/>
            <p:nvPr/>
          </p:nvSpPr>
          <p:spPr>
            <a:xfrm>
              <a:off x="4324413" y="1752598"/>
              <a:ext cx="685800" cy="6096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6755841" y="3539858"/>
              <a:ext cx="685800" cy="609600"/>
            </a:xfrm>
            <a:prstGeom prst="triangl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3673185" y="2957967"/>
              <a:ext cx="685800" cy="609600"/>
            </a:xfrm>
            <a:prstGeom prst="triangl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5768827" y="1757795"/>
              <a:ext cx="638069" cy="6096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4002231" y="2362199"/>
              <a:ext cx="685800" cy="609600"/>
            </a:xfrm>
            <a:prstGeom prst="triangl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6059619" y="2362199"/>
              <a:ext cx="685800" cy="609600"/>
            </a:xfrm>
            <a:prstGeom prst="triangl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6399087" y="2971823"/>
              <a:ext cx="685800" cy="609600"/>
            </a:xfrm>
            <a:prstGeom prst="triangl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4677639" y="1124564"/>
              <a:ext cx="685800" cy="609600"/>
            </a:xfrm>
            <a:prstGeom prst="triangl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5370418" y="1143000"/>
              <a:ext cx="685800" cy="609600"/>
            </a:xfrm>
            <a:prstGeom prst="triangl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3333741" y="3551485"/>
              <a:ext cx="685800" cy="609600"/>
            </a:xfrm>
            <a:prstGeom prst="triangl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020539" y="533399"/>
              <a:ext cx="685800" cy="609600"/>
            </a:xfrm>
            <a:prstGeom prst="triangl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 rot="1679983">
              <a:off x="4321292" y="497813"/>
              <a:ext cx="363527" cy="388196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 rot="19843469">
              <a:off x="6029470" y="506747"/>
              <a:ext cx="390836" cy="386882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180"/>
                <p:cNvSpPr txBox="1"/>
                <p:nvPr/>
              </p:nvSpPr>
              <p:spPr>
                <a:xfrm>
                  <a:off x="5493507" y="3820651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rgbClr val="006666"/>
                              </a:solidFill>
                            </a:ln>
                            <a:solidFill>
                              <a:srgbClr val="006666"/>
                            </a:solidFill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en-US" sz="2000" dirty="0">
                    <a:ln>
                      <a:solidFill>
                        <a:srgbClr val="006666"/>
                      </a:solidFill>
                    </a:ln>
                    <a:solidFill>
                      <a:srgbClr val="006666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3507" y="3820651"/>
                  <a:ext cx="53340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181"/>
                <p:cNvSpPr txBox="1"/>
                <p:nvPr/>
              </p:nvSpPr>
              <p:spPr>
                <a:xfrm>
                  <a:off x="5020539" y="1842626"/>
                  <a:ext cx="6061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rgbClr val="006666"/>
                              </a:solidFill>
                            </a:ln>
                            <a:solidFill>
                              <a:srgbClr val="006666"/>
                            </a:solidFill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000" dirty="0">
                    <a:ln>
                      <a:solidFill>
                        <a:srgbClr val="006666"/>
                      </a:solidFill>
                    </a:ln>
                    <a:solidFill>
                      <a:srgbClr val="006666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0539" y="1842626"/>
                  <a:ext cx="606136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182"/>
            <p:cNvSpPr txBox="1"/>
            <p:nvPr/>
          </p:nvSpPr>
          <p:spPr>
            <a:xfrm>
              <a:off x="5510704" y="247427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 smtClean="0">
                  <a:solidFill>
                    <a:srgbClr val="FF0000"/>
                  </a:solidFill>
                </a:rPr>
                <a:t>3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183"/>
            <p:cNvSpPr txBox="1"/>
            <p:nvPr/>
          </p:nvSpPr>
          <p:spPr>
            <a:xfrm>
              <a:off x="4787714" y="250276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 smtClean="0">
                  <a:solidFill>
                    <a:srgbClr val="FF0000"/>
                  </a:solidFill>
                </a:rPr>
                <a:t>3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184"/>
                <p:cNvSpPr txBox="1"/>
                <p:nvPr/>
              </p:nvSpPr>
              <p:spPr>
                <a:xfrm>
                  <a:off x="5692530" y="3016815"/>
                  <a:ext cx="6857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n>
                              <a:solidFill>
                                <a:srgbClr val="006666"/>
                              </a:solidFill>
                            </a:ln>
                            <a:solidFill>
                              <a:srgbClr val="006666"/>
                            </a:solidFill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000" dirty="0">
                    <a:ln>
                      <a:solidFill>
                        <a:srgbClr val="006666"/>
                      </a:solidFill>
                    </a:ln>
                    <a:solidFill>
                      <a:srgbClr val="006666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2530" y="3016815"/>
                  <a:ext cx="68579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85"/>
                <p:cNvSpPr txBox="1"/>
                <p:nvPr/>
              </p:nvSpPr>
              <p:spPr>
                <a:xfrm>
                  <a:off x="4358985" y="3168212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n>
                              <a:solidFill>
                                <a:srgbClr val="006666"/>
                              </a:solidFill>
                            </a:ln>
                            <a:solidFill>
                              <a:srgbClr val="006666"/>
                            </a:solidFill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000" dirty="0">
                    <a:ln>
                      <a:solidFill>
                        <a:srgbClr val="006666"/>
                      </a:solidFill>
                    </a:ln>
                    <a:solidFill>
                      <a:srgbClr val="006666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985" y="3168212"/>
                  <a:ext cx="53340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186"/>
                <p:cNvSpPr txBox="1"/>
                <p:nvPr/>
              </p:nvSpPr>
              <p:spPr>
                <a:xfrm>
                  <a:off x="4038600" y="3681566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n>
                              <a:solidFill>
                                <a:srgbClr val="006666"/>
                              </a:solidFill>
                            </a:ln>
                            <a:solidFill>
                              <a:srgbClr val="006666"/>
                            </a:solidFill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2000" dirty="0">
                    <a:ln>
                      <a:solidFill>
                        <a:srgbClr val="006666"/>
                      </a:solidFill>
                    </a:ln>
                    <a:solidFill>
                      <a:srgbClr val="006666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3681566"/>
                  <a:ext cx="53340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187"/>
                <p:cNvSpPr txBox="1"/>
                <p:nvPr/>
              </p:nvSpPr>
              <p:spPr>
                <a:xfrm>
                  <a:off x="5075950" y="3103676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n>
                              <a:solidFill>
                                <a:srgbClr val="006666"/>
                              </a:solidFill>
                            </a:ln>
                            <a:solidFill>
                              <a:srgbClr val="006666"/>
                            </a:solidFill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sz="2000" dirty="0">
                    <a:ln>
                      <a:solidFill>
                        <a:srgbClr val="006666"/>
                      </a:solidFill>
                    </a:ln>
                    <a:solidFill>
                      <a:srgbClr val="006666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950" y="3103676"/>
                  <a:ext cx="5334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188"/>
                <p:cNvSpPr txBox="1"/>
                <p:nvPr/>
              </p:nvSpPr>
              <p:spPr>
                <a:xfrm>
                  <a:off x="6135819" y="3736805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n>
                              <a:solidFill>
                                <a:srgbClr val="006666"/>
                              </a:solidFill>
                            </a:ln>
                            <a:solidFill>
                              <a:srgbClr val="006666"/>
                            </a:solidFill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2000" dirty="0">
                    <a:ln>
                      <a:solidFill>
                        <a:srgbClr val="006666"/>
                      </a:solidFill>
                    </a:ln>
                    <a:solidFill>
                      <a:srgbClr val="006666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5819" y="3736805"/>
                  <a:ext cx="533400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189"/>
                <p:cNvSpPr txBox="1"/>
                <p:nvPr/>
              </p:nvSpPr>
              <p:spPr>
                <a:xfrm>
                  <a:off x="4743513" y="3773007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rgbClr val="006666"/>
                              </a:solidFill>
                            </a:ln>
                            <a:solidFill>
                              <a:srgbClr val="006666"/>
                            </a:solidFill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en-US" sz="2000" dirty="0">
                    <a:ln>
                      <a:solidFill>
                        <a:srgbClr val="006666"/>
                      </a:solidFill>
                    </a:ln>
                    <a:solidFill>
                      <a:srgbClr val="006666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513" y="3773007"/>
                  <a:ext cx="533400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Flowchart: Merge 52"/>
            <p:cNvSpPr/>
            <p:nvPr/>
          </p:nvSpPr>
          <p:spPr>
            <a:xfrm>
              <a:off x="5040331" y="3568132"/>
              <a:ext cx="682343" cy="590159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Merge 53"/>
            <p:cNvSpPr/>
            <p:nvPr/>
          </p:nvSpPr>
          <p:spPr>
            <a:xfrm>
              <a:off x="4002232" y="2994275"/>
              <a:ext cx="701028" cy="588683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Merge 54"/>
            <p:cNvSpPr/>
            <p:nvPr/>
          </p:nvSpPr>
          <p:spPr>
            <a:xfrm>
              <a:off x="6035428" y="2957967"/>
              <a:ext cx="703106" cy="616550"/>
            </a:xfrm>
            <a:prstGeom prst="flowChartMerg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Merge 55"/>
            <p:cNvSpPr/>
            <p:nvPr/>
          </p:nvSpPr>
          <p:spPr>
            <a:xfrm>
              <a:off x="5323608" y="2957967"/>
              <a:ext cx="812212" cy="539194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Merge 56"/>
            <p:cNvSpPr/>
            <p:nvPr/>
          </p:nvSpPr>
          <p:spPr>
            <a:xfrm>
              <a:off x="4658651" y="1697184"/>
              <a:ext cx="704788" cy="690994"/>
            </a:xfrm>
            <a:prstGeom prst="flowChartMerg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Merge 57"/>
            <p:cNvSpPr/>
            <p:nvPr/>
          </p:nvSpPr>
          <p:spPr>
            <a:xfrm>
              <a:off x="5276914" y="1757795"/>
              <a:ext cx="858906" cy="681002"/>
            </a:xfrm>
            <a:prstGeom prst="flowChartMerg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Extract 58"/>
            <p:cNvSpPr/>
            <p:nvPr/>
          </p:nvSpPr>
          <p:spPr>
            <a:xfrm>
              <a:off x="4984244" y="1757795"/>
              <a:ext cx="642432" cy="630383"/>
            </a:xfrm>
            <a:prstGeom prst="flowChartExtra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Merge 59"/>
            <p:cNvSpPr/>
            <p:nvPr/>
          </p:nvSpPr>
          <p:spPr>
            <a:xfrm>
              <a:off x="4345131" y="2362198"/>
              <a:ext cx="716258" cy="595769"/>
            </a:xfrm>
            <a:prstGeom prst="flowChartMerg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Merge 60"/>
            <p:cNvSpPr/>
            <p:nvPr/>
          </p:nvSpPr>
          <p:spPr>
            <a:xfrm>
              <a:off x="5713318" y="2388179"/>
              <a:ext cx="685769" cy="606096"/>
            </a:xfrm>
            <a:prstGeom prst="flowChartMerg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Merge 61"/>
            <p:cNvSpPr/>
            <p:nvPr/>
          </p:nvSpPr>
          <p:spPr>
            <a:xfrm>
              <a:off x="5061389" y="2388179"/>
              <a:ext cx="707438" cy="606096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Extract 62"/>
            <p:cNvSpPr/>
            <p:nvPr/>
          </p:nvSpPr>
          <p:spPr>
            <a:xfrm>
              <a:off x="4703260" y="2388178"/>
              <a:ext cx="730848" cy="569789"/>
            </a:xfrm>
            <a:prstGeom prst="flowChartExtra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Extract 63"/>
            <p:cNvSpPr/>
            <p:nvPr/>
          </p:nvSpPr>
          <p:spPr>
            <a:xfrm>
              <a:off x="5464127" y="2438797"/>
              <a:ext cx="609400" cy="519170"/>
            </a:xfrm>
            <a:prstGeom prst="flowChartExtra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Merge 64"/>
            <p:cNvSpPr/>
            <p:nvPr/>
          </p:nvSpPr>
          <p:spPr>
            <a:xfrm>
              <a:off x="4703260" y="2994275"/>
              <a:ext cx="730848" cy="545583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Extract 65"/>
            <p:cNvSpPr/>
            <p:nvPr/>
          </p:nvSpPr>
          <p:spPr>
            <a:xfrm>
              <a:off x="4358985" y="2994275"/>
              <a:ext cx="702404" cy="571066"/>
            </a:xfrm>
            <a:prstGeom prst="flowChartExtra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erge 66"/>
            <p:cNvSpPr/>
            <p:nvPr/>
          </p:nvSpPr>
          <p:spPr>
            <a:xfrm>
              <a:off x="5349978" y="2971799"/>
              <a:ext cx="779289" cy="545583"/>
            </a:xfrm>
            <a:prstGeom prst="flowChartMerg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Extract 67"/>
            <p:cNvSpPr/>
            <p:nvPr/>
          </p:nvSpPr>
          <p:spPr>
            <a:xfrm>
              <a:off x="5068685" y="3016814"/>
              <a:ext cx="700142" cy="523044"/>
            </a:xfrm>
            <a:prstGeom prst="flowChartExtra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Extract 68"/>
            <p:cNvSpPr/>
            <p:nvPr/>
          </p:nvSpPr>
          <p:spPr>
            <a:xfrm>
              <a:off x="6015956" y="3517382"/>
              <a:ext cx="742049" cy="622645"/>
            </a:xfrm>
            <a:prstGeom prst="flowChartExtra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Merge 69"/>
            <p:cNvSpPr/>
            <p:nvPr/>
          </p:nvSpPr>
          <p:spPr>
            <a:xfrm>
              <a:off x="5276913" y="1757795"/>
              <a:ext cx="852353" cy="681002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Merge 70"/>
            <p:cNvSpPr/>
            <p:nvPr/>
          </p:nvSpPr>
          <p:spPr>
            <a:xfrm>
              <a:off x="4369049" y="3570595"/>
              <a:ext cx="668416" cy="572636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Merge 71"/>
            <p:cNvSpPr/>
            <p:nvPr/>
          </p:nvSpPr>
          <p:spPr>
            <a:xfrm>
              <a:off x="5681340" y="3528231"/>
              <a:ext cx="725557" cy="621227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Extract 72"/>
            <p:cNvSpPr/>
            <p:nvPr/>
          </p:nvSpPr>
          <p:spPr>
            <a:xfrm>
              <a:off x="4038600" y="3565340"/>
              <a:ext cx="664660" cy="595745"/>
            </a:xfrm>
            <a:prstGeom prst="flowChartExtra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Extract 73"/>
            <p:cNvSpPr/>
            <p:nvPr/>
          </p:nvSpPr>
          <p:spPr>
            <a:xfrm flipH="1">
              <a:off x="4703257" y="3551485"/>
              <a:ext cx="691423" cy="588542"/>
            </a:xfrm>
            <a:prstGeom prst="flowChartExtra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Extract 74"/>
            <p:cNvSpPr/>
            <p:nvPr/>
          </p:nvSpPr>
          <p:spPr>
            <a:xfrm>
              <a:off x="5342650" y="3551485"/>
              <a:ext cx="692777" cy="609600"/>
            </a:xfrm>
            <a:prstGeom prst="flowChartExtra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-182880" y="0"/>
            <a:ext cx="12486507" cy="6980400"/>
            <a:chOff x="172871" y="656972"/>
            <a:chExt cx="12158892" cy="6858000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71" y="656972"/>
              <a:ext cx="12158892" cy="6858000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3391965" y="1028322"/>
              <a:ext cx="7538631" cy="6005524"/>
              <a:chOff x="3333741" y="497813"/>
              <a:chExt cx="4107900" cy="3881969"/>
            </a:xfrm>
          </p:grpSpPr>
          <p:sp>
            <p:nvSpPr>
              <p:cNvPr id="79" name="Isosceles Triangle 78"/>
              <p:cNvSpPr/>
              <p:nvPr/>
            </p:nvSpPr>
            <p:spPr>
              <a:xfrm>
                <a:off x="4324413" y="1752598"/>
                <a:ext cx="685800" cy="60960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6755841" y="3539858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>
                <a:off x="3673185" y="2957967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5768827" y="1757795"/>
                <a:ext cx="638069" cy="60960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4002231" y="2362199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6059619" y="2362199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6399087" y="2971823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4677639" y="1124564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5370418" y="1143000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>
                <a:off x="3333741" y="3551485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>
                <a:off x="5020539" y="533399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 rot="1679983">
                <a:off x="4321292" y="497813"/>
                <a:ext cx="363527" cy="3881969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 rot="19843469">
                <a:off x="6029470" y="506747"/>
                <a:ext cx="390836" cy="3868825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180"/>
                  <p:cNvSpPr txBox="1"/>
                  <p:nvPr/>
                </p:nvSpPr>
                <p:spPr>
                  <a:xfrm>
                    <a:off x="5493507" y="3820651"/>
                    <a:ext cx="533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10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1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3507" y="3820651"/>
                    <a:ext cx="533400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181"/>
                  <p:cNvSpPr txBox="1"/>
                  <p:nvPr/>
                </p:nvSpPr>
                <p:spPr>
                  <a:xfrm>
                    <a:off x="5020539" y="1842626"/>
                    <a:ext cx="60613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1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0539" y="1842626"/>
                    <a:ext cx="606136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4" name="TextBox 182"/>
              <p:cNvSpPr txBox="1"/>
              <p:nvPr/>
            </p:nvSpPr>
            <p:spPr>
              <a:xfrm>
                <a:off x="5510704" y="2474277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3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TextBox 183"/>
              <p:cNvSpPr txBox="1"/>
              <p:nvPr/>
            </p:nvSpPr>
            <p:spPr>
              <a:xfrm>
                <a:off x="4787714" y="250276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3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184"/>
                  <p:cNvSpPr txBox="1"/>
                  <p:nvPr/>
                </p:nvSpPr>
                <p:spPr>
                  <a:xfrm>
                    <a:off x="5692530" y="3016815"/>
                    <a:ext cx="68579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4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TextBox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2530" y="3016815"/>
                    <a:ext cx="685798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185"/>
                  <p:cNvSpPr txBox="1"/>
                  <p:nvPr/>
                </p:nvSpPr>
                <p:spPr>
                  <a:xfrm>
                    <a:off x="4358985" y="3168212"/>
                    <a:ext cx="533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4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985" y="3168212"/>
                    <a:ext cx="533400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186"/>
                  <p:cNvSpPr txBox="1"/>
                  <p:nvPr/>
                </p:nvSpPr>
                <p:spPr>
                  <a:xfrm>
                    <a:off x="4038600" y="3681566"/>
                    <a:ext cx="533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TextBox 1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8600" y="3681566"/>
                    <a:ext cx="533400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187"/>
                  <p:cNvSpPr txBox="1"/>
                  <p:nvPr/>
                </p:nvSpPr>
                <p:spPr>
                  <a:xfrm>
                    <a:off x="5075950" y="3103676"/>
                    <a:ext cx="533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6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TextBox 1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5950" y="3103676"/>
                    <a:ext cx="533400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188"/>
                  <p:cNvSpPr txBox="1"/>
                  <p:nvPr/>
                </p:nvSpPr>
                <p:spPr>
                  <a:xfrm>
                    <a:off x="6135819" y="3736805"/>
                    <a:ext cx="533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TextBox 1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5819" y="3736805"/>
                    <a:ext cx="533400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89"/>
                  <p:cNvSpPr txBox="1"/>
                  <p:nvPr/>
                </p:nvSpPr>
                <p:spPr>
                  <a:xfrm>
                    <a:off x="4743513" y="3773007"/>
                    <a:ext cx="533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10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3513" y="3773007"/>
                    <a:ext cx="533400" cy="40011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Flowchart: Merge 101"/>
              <p:cNvSpPr/>
              <p:nvPr/>
            </p:nvSpPr>
            <p:spPr>
              <a:xfrm>
                <a:off x="5040331" y="3568132"/>
                <a:ext cx="682343" cy="590159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lowchart: Merge 102"/>
              <p:cNvSpPr/>
              <p:nvPr/>
            </p:nvSpPr>
            <p:spPr>
              <a:xfrm>
                <a:off x="4002232" y="2994275"/>
                <a:ext cx="701028" cy="588683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lowchart: Merge 103"/>
              <p:cNvSpPr/>
              <p:nvPr/>
            </p:nvSpPr>
            <p:spPr>
              <a:xfrm>
                <a:off x="6035428" y="2957967"/>
                <a:ext cx="703106" cy="616550"/>
              </a:xfrm>
              <a:prstGeom prst="flowChartMer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Merge 104"/>
              <p:cNvSpPr/>
              <p:nvPr/>
            </p:nvSpPr>
            <p:spPr>
              <a:xfrm>
                <a:off x="5323608" y="2957967"/>
                <a:ext cx="812212" cy="539194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Merge 105"/>
              <p:cNvSpPr/>
              <p:nvPr/>
            </p:nvSpPr>
            <p:spPr>
              <a:xfrm>
                <a:off x="4658651" y="1697184"/>
                <a:ext cx="704788" cy="690994"/>
              </a:xfrm>
              <a:prstGeom prst="flowChartMer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Merge 106"/>
              <p:cNvSpPr/>
              <p:nvPr/>
            </p:nvSpPr>
            <p:spPr>
              <a:xfrm>
                <a:off x="5276914" y="1757795"/>
                <a:ext cx="858906" cy="681002"/>
              </a:xfrm>
              <a:prstGeom prst="flowChartMer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Extract 107"/>
              <p:cNvSpPr/>
              <p:nvPr/>
            </p:nvSpPr>
            <p:spPr>
              <a:xfrm>
                <a:off x="4984244" y="1757795"/>
                <a:ext cx="642432" cy="630383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Merge 108"/>
              <p:cNvSpPr/>
              <p:nvPr/>
            </p:nvSpPr>
            <p:spPr>
              <a:xfrm>
                <a:off x="4345131" y="2362198"/>
                <a:ext cx="716258" cy="595769"/>
              </a:xfrm>
              <a:prstGeom prst="flowChartMer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Merge 109"/>
              <p:cNvSpPr/>
              <p:nvPr/>
            </p:nvSpPr>
            <p:spPr>
              <a:xfrm>
                <a:off x="5713318" y="2388179"/>
                <a:ext cx="685769" cy="606096"/>
              </a:xfrm>
              <a:prstGeom prst="flowChartMer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Merge 110"/>
              <p:cNvSpPr/>
              <p:nvPr/>
            </p:nvSpPr>
            <p:spPr>
              <a:xfrm>
                <a:off x="5061389" y="2388179"/>
                <a:ext cx="707438" cy="606096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Extract 111"/>
              <p:cNvSpPr/>
              <p:nvPr/>
            </p:nvSpPr>
            <p:spPr>
              <a:xfrm>
                <a:off x="4703260" y="2388178"/>
                <a:ext cx="730848" cy="569789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Extract 112"/>
              <p:cNvSpPr/>
              <p:nvPr/>
            </p:nvSpPr>
            <p:spPr>
              <a:xfrm>
                <a:off x="5464127" y="2438797"/>
                <a:ext cx="609400" cy="519170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Merge 113"/>
              <p:cNvSpPr/>
              <p:nvPr/>
            </p:nvSpPr>
            <p:spPr>
              <a:xfrm>
                <a:off x="4703260" y="2994275"/>
                <a:ext cx="730848" cy="545583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Extract 114"/>
              <p:cNvSpPr/>
              <p:nvPr/>
            </p:nvSpPr>
            <p:spPr>
              <a:xfrm>
                <a:off x="4358985" y="2994275"/>
                <a:ext cx="702404" cy="571066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Merge 115"/>
              <p:cNvSpPr/>
              <p:nvPr/>
            </p:nvSpPr>
            <p:spPr>
              <a:xfrm>
                <a:off x="5349978" y="2971799"/>
                <a:ext cx="779289" cy="545583"/>
              </a:xfrm>
              <a:prstGeom prst="flowChartMer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Extract 116"/>
              <p:cNvSpPr/>
              <p:nvPr/>
            </p:nvSpPr>
            <p:spPr>
              <a:xfrm>
                <a:off x="5068685" y="3016814"/>
                <a:ext cx="700142" cy="523044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Extract 117"/>
              <p:cNvSpPr/>
              <p:nvPr/>
            </p:nvSpPr>
            <p:spPr>
              <a:xfrm>
                <a:off x="6015956" y="3517382"/>
                <a:ext cx="742049" cy="622645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lowchart: Merge 118"/>
              <p:cNvSpPr/>
              <p:nvPr/>
            </p:nvSpPr>
            <p:spPr>
              <a:xfrm>
                <a:off x="5276913" y="1757795"/>
                <a:ext cx="852353" cy="681002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Merge 119"/>
              <p:cNvSpPr/>
              <p:nvPr/>
            </p:nvSpPr>
            <p:spPr>
              <a:xfrm>
                <a:off x="4369049" y="3570595"/>
                <a:ext cx="668416" cy="572636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Merge 120"/>
              <p:cNvSpPr/>
              <p:nvPr/>
            </p:nvSpPr>
            <p:spPr>
              <a:xfrm>
                <a:off x="5681340" y="3528231"/>
                <a:ext cx="725557" cy="621227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lowchart: Extract 121"/>
              <p:cNvSpPr/>
              <p:nvPr/>
            </p:nvSpPr>
            <p:spPr>
              <a:xfrm>
                <a:off x="4038600" y="3565340"/>
                <a:ext cx="664660" cy="595745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Extract 122"/>
              <p:cNvSpPr/>
              <p:nvPr/>
            </p:nvSpPr>
            <p:spPr>
              <a:xfrm flipH="1">
                <a:off x="4703257" y="3551485"/>
                <a:ext cx="691423" cy="588542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Extract 123"/>
              <p:cNvSpPr/>
              <p:nvPr/>
            </p:nvSpPr>
            <p:spPr>
              <a:xfrm>
                <a:off x="5342650" y="3551485"/>
                <a:ext cx="692777" cy="609600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16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" grpId="0"/>
      <p:bldP spid="27" grpId="0"/>
      <p:bldP spid="2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946382" y="20405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655742" y="948496"/>
            <a:ext cx="3078589" cy="2254547"/>
            <a:chOff x="5473713" y="792379"/>
            <a:chExt cx="3078589" cy="225454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636327" y="1357745"/>
              <a:ext cx="72043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63491" y="2632364"/>
              <a:ext cx="245225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473713" y="792379"/>
              <a:ext cx="3078589" cy="2254547"/>
              <a:chOff x="5473713" y="792379"/>
              <a:chExt cx="3078589" cy="225454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473713" y="792379"/>
                <a:ext cx="3078589" cy="2254547"/>
                <a:chOff x="3644913" y="1706779"/>
                <a:chExt cx="3078589" cy="2254547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>
                  <a:off x="3644913" y="1706779"/>
                  <a:ext cx="3078589" cy="2254547"/>
                </a:xfrm>
                <a:prstGeom prst="triangl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459891" y="2739714"/>
                  <a:ext cx="140852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128655" y="3203385"/>
                  <a:ext cx="206432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Box 35"/>
              <p:cNvSpPr txBox="1"/>
              <p:nvPr/>
            </p:nvSpPr>
            <p:spPr>
              <a:xfrm>
                <a:off x="5728855" y="2654492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77001" y="1495085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240016" y="1445613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248401" y="1855303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90415" y="1919652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999020" y="227568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697216" y="222026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442364" y="2298465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045037" y="2298465"/>
                <a:ext cx="287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07153" y="2677594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925816" y="2677594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899564" y="92388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882118" y="2645012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468616" y="2645012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89847" y="3938408"/>
                <a:ext cx="834448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/>
                  <a:t>=1+4(3x)+6(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+4(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(−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       =  1-12x+54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/>
                      </a:rPr>
                      <m:t>−</m:t>
                    </m:r>
                    <m:r>
                      <a:rPr lang="en-US" sz="3200" b="0" i="0" smtClean="0">
                        <a:latin typeface="Cambria Math"/>
                      </a:rPr>
                      <m:t>108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+81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47" y="3938408"/>
                <a:ext cx="8344483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71945" y="302165"/>
                <a:ext cx="77359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smtClean="0">
                        <a:latin typeface="Cambria Math"/>
                        <a:cs typeface="NikoshBAN" pitchFamily="2" charset="0"/>
                      </a:rPr>
                      <m:t>প</m:t>
                    </m:r>
                    <m:r>
                      <a:rPr lang="bn-IN" sz="3600" b="0" i="0" smtClean="0">
                        <a:latin typeface="Cambria Math"/>
                        <a:cs typeface="NikoshBAN" pitchFamily="2" charset="0"/>
                      </a:rPr>
                      <m:t>্র</m:t>
                    </m:r>
                    <m:r>
                      <a:rPr lang="bn-IN" sz="3600" b="0" i="1" smtClean="0">
                        <a:latin typeface="Cambria Math"/>
                        <a:cs typeface="NikoshBAN" pitchFamily="2" charset="0"/>
                      </a:rPr>
                      <m:t>শ্নঃ</m:t>
                    </m:r>
                    <m:r>
                      <a:rPr lang="bn-IN" sz="3600" b="0" i="1" smtClean="0">
                        <a:latin typeface="Cambria Math"/>
                        <a:cs typeface="NikoshBAN" pitchFamily="2" charset="0"/>
                      </a:rPr>
                      <m:t> (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প্যাসকেলের ত্রিভুজের বিস্তৃতি কর। </a:t>
                </a:r>
                <a:endParaRPr lang="en-US" sz="3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945" y="302165"/>
                <a:ext cx="7735900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3208" r="-1497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1509341" y="3207324"/>
            <a:ext cx="4323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প্যাসকেলের ত্রিভুজের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সাহায্যে -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07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A942F50-5B14-4090-95D8-550030209AD5}"/>
              </a:ext>
            </a:extLst>
          </p:cNvPr>
          <p:cNvGrpSpPr/>
          <p:nvPr/>
        </p:nvGrpSpPr>
        <p:grpSpPr>
          <a:xfrm>
            <a:off x="4224354" y="95814"/>
            <a:ext cx="3468218" cy="860083"/>
            <a:chOff x="3466235" y="587580"/>
            <a:chExt cx="3946710" cy="860083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xmlns="" id="{9BDDF817-2864-4342-A1D8-49EF7ADE0F90}"/>
                </a:ext>
              </a:extLst>
            </p:cNvPr>
            <p:cNvSpPr/>
            <p:nvPr/>
          </p:nvSpPr>
          <p:spPr>
            <a:xfrm>
              <a:off x="3466236" y="587580"/>
              <a:ext cx="3946709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293222C-3702-421A-93A4-DCC246649278}"/>
                </a:ext>
              </a:extLst>
            </p:cNvPr>
            <p:cNvSpPr txBox="1"/>
            <p:nvPr/>
          </p:nvSpPr>
          <p:spPr>
            <a:xfrm>
              <a:off x="3466235" y="632900"/>
              <a:ext cx="37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  কাজ 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F37E9AD-3930-424D-BCF7-9A3571EB191B}"/>
              </a:ext>
            </a:extLst>
          </p:cNvPr>
          <p:cNvGrpSpPr/>
          <p:nvPr/>
        </p:nvGrpSpPr>
        <p:grpSpPr>
          <a:xfrm>
            <a:off x="9360124" y="40873"/>
            <a:ext cx="2686050" cy="1477615"/>
            <a:chOff x="9648376" y="618578"/>
            <a:chExt cx="1909048" cy="19029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ED0AFA0-78D8-4FF4-9869-3D9BB6370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6A0B45A-FF96-4193-81C9-96A291DA1339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EB2452F-7841-4E2F-8936-9BD0EB128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8" y="95814"/>
            <a:ext cx="1970298" cy="1815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85942" y="3467359"/>
                <a:ext cx="8185382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n w="11430"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>
                            <a:ln w="11430">
                              <a:solidFill>
                                <a:schemeClr val="tx1"/>
                              </a:solidFill>
                            </a:ln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4400">
                            <a:ln w="11430">
                              <a:solidFill>
                                <a:schemeClr val="tx1"/>
                              </a:solidFill>
                            </a:ln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4400">
                            <a:ln w="11430">
                              <a:solidFill>
                                <a:schemeClr val="tx1"/>
                              </a:solidFill>
                            </a:ln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400">
                            <a:ln w="11430">
                              <a:solidFill>
                                <a:schemeClr val="tx1"/>
                              </a:solidFill>
                            </a:ln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400">
                            <a:ln w="11430">
                              <a:solidFill>
                                <a:schemeClr val="tx1"/>
                              </a:solidFill>
                            </a:ln>
                            <a:latin typeface="Cambria Math"/>
                            <a:cs typeface="NikoshBAN" pitchFamily="2" charset="0"/>
                          </a:rPr>
                          <m:t>x</m:t>
                        </m:r>
                        <m:r>
                          <a:rPr lang="en-US" sz="4400">
                            <a:ln w="11430">
                              <a:solidFill>
                                <a:schemeClr val="tx1"/>
                              </a:solidFill>
                            </a:ln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4400">
                            <a:ln w="11430">
                              <a:solidFill>
                                <a:schemeClr val="tx1"/>
                              </a:solidFill>
                            </a:ln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400" dirty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latin typeface="NikoshBAN" pitchFamily="2" charset="0"/>
                    <a:cs typeface="NikoshBAN" pitchFamily="2" charset="0"/>
                  </a:rPr>
                  <a:t>রাশিটির প্যাসকেলের ত্রিভুজের  </a:t>
                </a:r>
                <a:endParaRPr lang="en-US" sz="4400" dirty="0" smtClean="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400" dirty="0" smtClean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latin typeface="NikoshBAN" pitchFamily="2" charset="0"/>
                    <a:cs typeface="NikoshBAN" pitchFamily="2" charset="0"/>
                  </a:rPr>
                  <a:t>সাহায্যে </a:t>
                </a:r>
                <a:r>
                  <a:rPr lang="bn-BD" sz="4400" dirty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latin typeface="NikoshBAN" pitchFamily="2" charset="0"/>
                    <a:cs typeface="NikoshBAN" pitchFamily="2" charset="0"/>
                  </a:rPr>
                  <a:t>দ্বিপদী সহগ নির্ণয় কর । </a:t>
                </a:r>
                <a:r>
                  <a:rPr lang="en-US" sz="4400" dirty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42" y="3467359"/>
                <a:ext cx="8185382" cy="14465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540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/>
          <p:cNvSpPr/>
          <p:nvPr/>
        </p:nvSpPr>
        <p:spPr>
          <a:xfrm rot="5242106">
            <a:off x="5772384" y="489868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Hexagon 40"/>
          <p:cNvSpPr/>
          <p:nvPr/>
        </p:nvSpPr>
        <p:spPr>
          <a:xfrm rot="5242106">
            <a:off x="6090725" y="919758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/>
          <p:cNvSpPr/>
          <p:nvPr/>
        </p:nvSpPr>
        <p:spPr>
          <a:xfrm rot="5242106">
            <a:off x="5511195" y="950127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xagon 42"/>
          <p:cNvSpPr/>
          <p:nvPr/>
        </p:nvSpPr>
        <p:spPr>
          <a:xfrm rot="5242106">
            <a:off x="5863320" y="2291092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/>
          <p:cNvSpPr/>
          <p:nvPr/>
        </p:nvSpPr>
        <p:spPr>
          <a:xfrm rot="5242106">
            <a:off x="7043945" y="2244731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/>
          <p:cNvSpPr/>
          <p:nvPr/>
        </p:nvSpPr>
        <p:spPr>
          <a:xfrm rot="5242106">
            <a:off x="4613848" y="2350588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xagon 45"/>
          <p:cNvSpPr/>
          <p:nvPr/>
        </p:nvSpPr>
        <p:spPr>
          <a:xfrm rot="5242106">
            <a:off x="5507943" y="1861854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xagon 46"/>
          <p:cNvSpPr/>
          <p:nvPr/>
        </p:nvSpPr>
        <p:spPr>
          <a:xfrm rot="5242106">
            <a:off x="4655342" y="3261135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xagon 47"/>
          <p:cNvSpPr/>
          <p:nvPr/>
        </p:nvSpPr>
        <p:spPr>
          <a:xfrm rot="5242106">
            <a:off x="7388120" y="2708500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xagon 48"/>
          <p:cNvSpPr/>
          <p:nvPr/>
        </p:nvSpPr>
        <p:spPr>
          <a:xfrm rot="5242106">
            <a:off x="4327305" y="2803750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/>
          <p:cNvSpPr/>
          <p:nvPr/>
        </p:nvSpPr>
        <p:spPr>
          <a:xfrm rot="5242106">
            <a:off x="4038239" y="3286753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/>
          <p:cNvSpPr/>
          <p:nvPr/>
        </p:nvSpPr>
        <p:spPr>
          <a:xfrm rot="5242106">
            <a:off x="4932189" y="1905684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exagon 51"/>
          <p:cNvSpPr/>
          <p:nvPr/>
        </p:nvSpPr>
        <p:spPr>
          <a:xfrm rot="5242106">
            <a:off x="5213626" y="1431129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exagon 52"/>
          <p:cNvSpPr/>
          <p:nvPr/>
        </p:nvSpPr>
        <p:spPr>
          <a:xfrm rot="5242106">
            <a:off x="4934447" y="2788921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exagon 53"/>
          <p:cNvSpPr/>
          <p:nvPr/>
        </p:nvSpPr>
        <p:spPr>
          <a:xfrm rot="5242106">
            <a:off x="6181660" y="2757758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exagon 54"/>
          <p:cNvSpPr/>
          <p:nvPr/>
        </p:nvSpPr>
        <p:spPr>
          <a:xfrm rot="5242106">
            <a:off x="6132072" y="1817371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xagon 55"/>
          <p:cNvSpPr/>
          <p:nvPr/>
        </p:nvSpPr>
        <p:spPr>
          <a:xfrm rot="5242106">
            <a:off x="5236722" y="2350589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exagon 56"/>
          <p:cNvSpPr/>
          <p:nvPr/>
        </p:nvSpPr>
        <p:spPr>
          <a:xfrm rot="5242106">
            <a:off x="5562096" y="2773725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exagon 57"/>
          <p:cNvSpPr/>
          <p:nvPr/>
        </p:nvSpPr>
        <p:spPr>
          <a:xfrm rot="5242106">
            <a:off x="6781302" y="2729058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58"/>
          <p:cNvSpPr/>
          <p:nvPr/>
        </p:nvSpPr>
        <p:spPr>
          <a:xfrm rot="5242106">
            <a:off x="6725605" y="1794284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/>
          <p:cNvSpPr/>
          <p:nvPr/>
        </p:nvSpPr>
        <p:spPr>
          <a:xfrm rot="5242106">
            <a:off x="6439587" y="2283016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xagon 60"/>
          <p:cNvSpPr/>
          <p:nvPr/>
        </p:nvSpPr>
        <p:spPr>
          <a:xfrm rot="5242106">
            <a:off x="5809955" y="1394500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exagon 61"/>
          <p:cNvSpPr/>
          <p:nvPr/>
        </p:nvSpPr>
        <p:spPr>
          <a:xfrm rot="5242106">
            <a:off x="6438336" y="1352706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exagon 62"/>
          <p:cNvSpPr/>
          <p:nvPr/>
        </p:nvSpPr>
        <p:spPr>
          <a:xfrm rot="5242106">
            <a:off x="5260755" y="3255591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xagon 63"/>
          <p:cNvSpPr/>
          <p:nvPr/>
        </p:nvSpPr>
        <p:spPr>
          <a:xfrm rot="5242106">
            <a:off x="6499474" y="3184935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xagon 64"/>
          <p:cNvSpPr/>
          <p:nvPr/>
        </p:nvSpPr>
        <p:spPr>
          <a:xfrm rot="5242106">
            <a:off x="5882371" y="3210553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xagon 65"/>
          <p:cNvSpPr/>
          <p:nvPr/>
        </p:nvSpPr>
        <p:spPr>
          <a:xfrm rot="5242106">
            <a:off x="7087888" y="3181921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/>
          <p:cNvSpPr/>
          <p:nvPr/>
        </p:nvSpPr>
        <p:spPr>
          <a:xfrm rot="5242106">
            <a:off x="7715471" y="3168117"/>
            <a:ext cx="603827" cy="6096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446972" y="2778131"/>
            <a:ext cx="38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03765" y="913649"/>
            <a:ext cx="45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45669" y="895692"/>
            <a:ext cx="431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63688" y="2339799"/>
            <a:ext cx="44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19924" y="502280"/>
            <a:ext cx="38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537728" y="1365118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05559" y="1443541"/>
            <a:ext cx="419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42938" y="2655389"/>
            <a:ext cx="44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17402" y="3268003"/>
            <a:ext cx="41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02707" y="3157327"/>
            <a:ext cx="39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52443" y="1874266"/>
            <a:ext cx="52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856068" y="1778062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48845" y="194155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52525" y="1392772"/>
            <a:ext cx="4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19728" y="2215731"/>
            <a:ext cx="460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51710" y="1796999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42203" y="2733393"/>
            <a:ext cx="4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23502" y="3157326"/>
            <a:ext cx="48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357795" y="2357178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907959" y="2280346"/>
            <a:ext cx="484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68639" y="2280346"/>
            <a:ext cx="484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529245" y="2809340"/>
            <a:ext cx="634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182350" y="278839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979283" y="2774818"/>
            <a:ext cx="4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33928" y="319233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24005" y="3257027"/>
            <a:ext cx="46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19768" y="326414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81009" y="32221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793528" y="-100252"/>
            <a:ext cx="3021779" cy="6463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প্যাসকেলের ত্রিভুজ 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624693" y="4186325"/>
                <a:ext cx="2686185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n w="11430">
                                <a:solidFill>
                                  <a:schemeClr val="tx1"/>
                                </a:solidFill>
                              </a:ln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n w="11430">
                                <a:solidFill>
                                  <a:schemeClr val="tx1"/>
                                </a:solidFill>
                              </a:ln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∴</m:t>
                          </m:r>
                          <m:r>
                            <a:rPr lang="en-US" sz="3200" b="1" i="1">
                              <a:ln w="11430">
                                <a:solidFill>
                                  <a:schemeClr val="tx1"/>
                                </a:solidFill>
                              </a:ln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(</m:t>
                          </m:r>
                          <m:r>
                            <a:rPr lang="en-US" sz="3200" b="1" i="1">
                              <a:ln w="11430">
                                <a:solidFill>
                                  <a:schemeClr val="tx1"/>
                                </a:solidFill>
                              </a:ln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3200" b="1" i="1">
                              <a:ln w="11430">
                                <a:solidFill>
                                  <a:schemeClr val="tx1"/>
                                </a:solidFill>
                              </a:ln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3200" b="1" i="1">
                              <a:ln w="11430">
                                <a:solidFill>
                                  <a:schemeClr val="tx1"/>
                                </a:solidFill>
                              </a:ln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𝟑</m:t>
                          </m:r>
                          <m:r>
                            <a:rPr lang="en-US" sz="3200" b="1" i="1">
                              <a:ln w="11430">
                                <a:solidFill>
                                  <a:schemeClr val="tx1"/>
                                </a:solidFill>
                              </a:ln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𝒙</m:t>
                          </m:r>
                          <m:r>
                            <a:rPr lang="en-US" sz="3200" b="1" i="1">
                              <a:ln w="11430">
                                <a:solidFill>
                                  <a:schemeClr val="tx1"/>
                                </a:solidFill>
                              </a:ln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ln w="11430">
                                <a:solidFill>
                                  <a:schemeClr val="tx1"/>
                                </a:solidFill>
                              </a:ln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𝟔</m:t>
                          </m:r>
                        </m:sup>
                      </m:sSup>
                      <m:r>
                        <a:rPr lang="en-US" sz="3200" b="1" i="1" smtClean="0">
                          <a:ln w="11430">
                            <a:solidFill>
                              <a:schemeClr val="tx1"/>
                            </a:solidFill>
                          </a:ln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93" y="4186325"/>
                <a:ext cx="2686185" cy="5959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/>
          <p:cNvSpPr/>
          <p:nvPr/>
        </p:nvSpPr>
        <p:spPr>
          <a:xfrm>
            <a:off x="4248190" y="4209412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9" name="Plus 98"/>
          <p:cNvSpPr/>
          <p:nvPr/>
        </p:nvSpPr>
        <p:spPr>
          <a:xfrm>
            <a:off x="4577787" y="4286935"/>
            <a:ext cx="526937" cy="408914"/>
          </a:xfrm>
          <a:prstGeom prst="mathPlus">
            <a:avLst>
              <a:gd name="adj1" fmla="val 26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5023755" y="418632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391481" y="4220203"/>
                <a:ext cx="12533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.(</m:t>
                      </m:r>
                      <m:r>
                        <a:rPr lang="en-US" sz="3200" b="1" i="1" smtClean="0"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481" y="4220203"/>
                <a:ext cx="125335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Plus 101"/>
          <p:cNvSpPr/>
          <p:nvPr/>
        </p:nvSpPr>
        <p:spPr>
          <a:xfrm>
            <a:off x="6392638" y="4328120"/>
            <a:ext cx="526937" cy="408914"/>
          </a:xfrm>
          <a:prstGeom prst="mathPlus">
            <a:avLst>
              <a:gd name="adj1" fmla="val 26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481425" y="489977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006783" y="4972735"/>
                <a:ext cx="1449948" cy="5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783" y="4972735"/>
                <a:ext cx="1449948" cy="5946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Plus 142"/>
          <p:cNvSpPr/>
          <p:nvPr/>
        </p:nvSpPr>
        <p:spPr>
          <a:xfrm>
            <a:off x="3721253" y="4976087"/>
            <a:ext cx="526937" cy="408914"/>
          </a:xfrm>
          <a:prstGeom prst="mathPlus">
            <a:avLst>
              <a:gd name="adj1" fmla="val 26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182306" y="486031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4613453" y="4894211"/>
                <a:ext cx="1449948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453" y="4894211"/>
                <a:ext cx="1449948" cy="5959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5391481" y="4201153"/>
                <a:ext cx="12533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.(</m:t>
                      </m:r>
                      <m:r>
                        <a:rPr lang="en-US" sz="3200" b="1" i="1" smtClean="0"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481" y="4201153"/>
                <a:ext cx="1253356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Plus 146"/>
          <p:cNvSpPr/>
          <p:nvPr/>
        </p:nvSpPr>
        <p:spPr>
          <a:xfrm>
            <a:off x="6392638" y="4309070"/>
            <a:ext cx="526937" cy="408914"/>
          </a:xfrm>
          <a:prstGeom prst="mathPlus">
            <a:avLst>
              <a:gd name="adj1" fmla="val 26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Plus 147"/>
          <p:cNvSpPr/>
          <p:nvPr/>
        </p:nvSpPr>
        <p:spPr>
          <a:xfrm>
            <a:off x="5894972" y="5040093"/>
            <a:ext cx="526937" cy="408914"/>
          </a:xfrm>
          <a:prstGeom prst="mathPlus">
            <a:avLst>
              <a:gd name="adj1" fmla="val 26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6881084" y="415550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7406442" y="4228462"/>
                <a:ext cx="1449949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442" y="4228462"/>
                <a:ext cx="1449949" cy="5959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Plus 150"/>
          <p:cNvSpPr/>
          <p:nvPr/>
        </p:nvSpPr>
        <p:spPr>
          <a:xfrm>
            <a:off x="8329454" y="5137196"/>
            <a:ext cx="526937" cy="408914"/>
          </a:xfrm>
          <a:prstGeom prst="mathPlus">
            <a:avLst>
              <a:gd name="adj1" fmla="val 26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856391" y="4982610"/>
            <a:ext cx="48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9017009" y="4992426"/>
                <a:ext cx="1449948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009" y="4992426"/>
                <a:ext cx="1449948" cy="6032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Plus 153"/>
          <p:cNvSpPr/>
          <p:nvPr/>
        </p:nvSpPr>
        <p:spPr>
          <a:xfrm>
            <a:off x="7527415" y="5772835"/>
            <a:ext cx="526937" cy="408914"/>
          </a:xfrm>
          <a:prstGeom prst="mathPlus">
            <a:avLst>
              <a:gd name="adj1" fmla="val 26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8054352" y="5675671"/>
                <a:ext cx="1296572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352" y="5675671"/>
                <a:ext cx="1296572" cy="5959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TextBox 155"/>
          <p:cNvSpPr txBox="1"/>
          <p:nvPr/>
        </p:nvSpPr>
        <p:spPr>
          <a:xfrm>
            <a:off x="743919" y="0"/>
            <a:ext cx="416395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b="1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err="1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b="1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মিলিয়ে</a:t>
            </a:r>
            <a:r>
              <a:rPr lang="en-US" sz="3600" b="1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ln w="11430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9EC10A8C-0C76-4FB5-8250-A3D21AE8E1ED}"/>
              </a:ext>
            </a:extLst>
          </p:cNvPr>
          <p:cNvGrpSpPr/>
          <p:nvPr/>
        </p:nvGrpSpPr>
        <p:grpSpPr>
          <a:xfrm>
            <a:off x="8145934" y="819500"/>
            <a:ext cx="2686050" cy="1477615"/>
            <a:chOff x="9648376" y="618578"/>
            <a:chExt cx="1909048" cy="1902909"/>
          </a:xfrm>
          <a:solidFill>
            <a:schemeClr val="accent5">
              <a:lumMod val="75000"/>
            </a:schemeClr>
          </a:solidFill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7E1327E8-1F38-40A2-BDBA-10F040D7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5FD0B81-B74A-43F6-BB28-C853BC59BF1C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মিনিট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264FC3E-F4CF-487B-8291-8D6A55431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260" y="2451859"/>
            <a:ext cx="3130649" cy="3618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8E25F22D-C302-43D5-BF1C-6CFA918FA9A8}"/>
              </a:ext>
            </a:extLst>
          </p:cNvPr>
          <p:cNvGrpSpPr/>
          <p:nvPr/>
        </p:nvGrpSpPr>
        <p:grpSpPr>
          <a:xfrm>
            <a:off x="2767930" y="389458"/>
            <a:ext cx="3496392" cy="860083"/>
            <a:chOff x="3466237" y="587580"/>
            <a:chExt cx="3503944" cy="86008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B0B804C-6A8E-4E29-BAC3-CD2172431B41}"/>
                </a:ext>
              </a:extLst>
            </p:cNvPr>
            <p:cNvSpPr/>
            <p:nvPr/>
          </p:nvSpPr>
          <p:spPr>
            <a:xfrm>
              <a:off x="3466237" y="587580"/>
              <a:ext cx="3503944" cy="860083"/>
            </a:xfrm>
            <a:prstGeom prst="roundRect">
              <a:avLst/>
            </a:prstGeom>
            <a:grpFill/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401AB31-1526-4D4D-9A86-FBAE4FC706C0}"/>
                </a:ext>
              </a:extLst>
            </p:cNvPr>
            <p:cNvSpPr txBox="1"/>
            <p:nvPr/>
          </p:nvSpPr>
          <p:spPr>
            <a:xfrm>
              <a:off x="3466237" y="632900"/>
              <a:ext cx="3503944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 কাজ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1430214" y="2487886"/>
                <a:ext cx="9884028" cy="15863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      </m:t>
                        </m:r>
                        <m:r>
                          <a:rPr lang="en-US" sz="48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    </m:t>
                        </m:r>
                        <m:r>
                          <a:rPr lang="en-US" sz="4800" b="0" i="1" cap="none" spc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sz="4800" b="0" i="1" cap="none" spc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4800" b="0" i="1" cap="none" spc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4800" b="0" i="1" cap="none" spc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  <m:r>
                          <a:rPr lang="en-US" sz="4800" b="0" i="1" cap="none" spc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800" b="0" i="1" cap="none" spc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bn-BD" sz="4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8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রাশিটির </a:t>
                </a:r>
                <a:r>
                  <a:rPr lang="bn-BD" sz="4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প্যাসকেলের ত্রিভুজের  </a:t>
                </a:r>
                <a:endParaRPr lang="en-US" sz="4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48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সাহায্যে </a:t>
                </a:r>
                <a:r>
                  <a:rPr lang="bn-BD" sz="4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দ্বিপদী সহগ নির্ণয় কর । </a:t>
                </a:r>
                <a:r>
                  <a:rPr lang="en-US" sz="4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0214" y="2487886"/>
                <a:ext cx="9884028" cy="1586396"/>
              </a:xfrm>
              <a:prstGeom prst="rect">
                <a:avLst/>
              </a:prstGeom>
              <a:blipFill rotWithShape="0">
                <a:blip r:embed="rId5"/>
                <a:stretch>
                  <a:fillRect t="-8077" r="-4254" b="-2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614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5561053" y="3073049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325433" y="5302172"/>
            <a:ext cx="7647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21723" y="430438"/>
            <a:ext cx="515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কাজের সমাধান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8" name="Picture 2" descr="C:\Users\Tumpa\Downloads\Pascal's_triangle.svg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05" y="1257995"/>
            <a:ext cx="2784764" cy="21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9"/>
              <p:cNvSpPr txBox="1"/>
              <p:nvPr/>
            </p:nvSpPr>
            <p:spPr>
              <a:xfrm>
                <a:off x="1889021" y="5628119"/>
                <a:ext cx="8742204" cy="66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</a:rPr>
                          <m:t>(</m:t>
                        </m:r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  <m:r>
                          <a:rPr lang="en-US" sz="3600" b="1" i="1">
                            <a:latin typeface="Cambria Math"/>
                          </a:rPr>
                          <m:t>+</m:t>
                        </m:r>
                        <m:r>
                          <a:rPr lang="en-US" sz="3600" b="1" i="1">
                            <a:latin typeface="Cambria Math"/>
                          </a:rPr>
                          <m:t>𝒙</m:t>
                        </m:r>
                        <m:r>
                          <a:rPr lang="en-US" sz="36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</a:rPr>
                      <m:t>𝟏</m:t>
                    </m:r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</a:rPr>
                      <m:t>𝟓</m:t>
                    </m:r>
                    <m:r>
                      <a:rPr lang="en-US" sz="3600" b="1" i="1" smtClean="0"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</a:rPr>
                      <m:t>𝟏𝟎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 smtClean="0"/>
                  <a:t>+10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/>
                  <a:t>+5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6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dirty="0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021" y="5628119"/>
                <a:ext cx="8742204" cy="667170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3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51"/>
          <p:cNvSpPr txBox="1"/>
          <p:nvPr/>
        </p:nvSpPr>
        <p:spPr>
          <a:xfrm>
            <a:off x="4091873" y="4308201"/>
            <a:ext cx="4114827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0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76400" y="831518"/>
            <a:ext cx="448804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1"/>
              <p:cNvSpPr txBox="1"/>
              <p:nvPr/>
            </p:nvSpPr>
            <p:spPr>
              <a:xfrm>
                <a:off x="748146" y="2541031"/>
                <a:ext cx="7180452" cy="71025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bn-IN" sz="3600" b="0" i="0" smtClean="0">
                            <a:latin typeface="Cambria Math"/>
                            <a:cs typeface="Times New Roman" pitchFamily="18" charset="0"/>
                          </a:rPr>
                          <m:t>১</m:t>
                        </m:r>
                        <m:r>
                          <a:rPr lang="bn-IN" sz="3600" b="0" i="0" smtClean="0">
                            <a:latin typeface="Cambria Math"/>
                            <a:cs typeface="Times New Roman" pitchFamily="18" charset="0"/>
                          </a:rPr>
                          <m:t>।</m:t>
                        </m:r>
                        <m:r>
                          <a:rPr lang="bn-IN" sz="3600" b="0" i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b="0" i="0">
                        <a:latin typeface="Cambria Math"/>
                        <a:cs typeface="Times New Roman" pitchFamily="18" charset="0"/>
                      </a:rPr>
                      <m:t>একটি</m:t>
                    </m:r>
                    <m:r>
                      <a:rPr lang="bn-BD" sz="3600" b="0" i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3600" b="0" i="0">
                        <a:latin typeface="Cambria Math"/>
                        <a:cs typeface="Times New Roman" pitchFamily="18" charset="0"/>
                      </a:rPr>
                      <m:t>দ্বিপদী</m:t>
                    </m:r>
                    <m:r>
                      <a:rPr lang="bn-BD" sz="3600" b="0" i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3600" b="0" i="0">
                        <a:latin typeface="Cambria Math"/>
                        <a:cs typeface="Times New Roman" pitchFamily="18" charset="0"/>
                      </a:rPr>
                      <m:t>রাশি</m:t>
                    </m:r>
                    <m:r>
                      <a:rPr lang="bn-BD" sz="36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3600" b="0" i="0" smtClean="0">
                        <a:latin typeface="Cambria Math"/>
                        <a:cs typeface="Times New Roman" pitchFamily="18" charset="0"/>
                      </a:rPr>
                      <m:t>।</m:t>
                    </m:r>
                    <m:r>
                      <a:rPr lang="bn-BD" sz="3600" b="0" i="0" smtClean="0"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2541031"/>
                <a:ext cx="7180452" cy="710259"/>
              </a:xfrm>
              <a:prstGeom prst="rect">
                <a:avLst/>
              </a:prstGeom>
              <a:blipFill rotWithShape="1">
                <a:blip r:embed="rId3"/>
                <a:stretch>
                  <a:fillRect t="-2586" b="-3362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8"/>
              <p:cNvSpPr txBox="1"/>
              <p:nvPr/>
            </p:nvSpPr>
            <p:spPr>
              <a:xfrm>
                <a:off x="6031741" y="4568261"/>
                <a:ext cx="10969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5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741" y="4568261"/>
                <a:ext cx="109696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41"/>
              <p:cNvSpPr txBox="1"/>
              <p:nvPr/>
            </p:nvSpPr>
            <p:spPr>
              <a:xfrm>
                <a:off x="3488233" y="3850046"/>
                <a:ext cx="1145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33" y="3850046"/>
                <a:ext cx="114530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2"/>
          <p:cNvSpPr txBox="1"/>
          <p:nvPr/>
        </p:nvSpPr>
        <p:spPr>
          <a:xfrm>
            <a:off x="1669833" y="387729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রাশিটিতে ,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6"/>
              <p:cNvSpPr txBox="1"/>
              <p:nvPr/>
            </p:nvSpPr>
            <p:spPr>
              <a:xfrm>
                <a:off x="4747309" y="3737264"/>
                <a:ext cx="6057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bn-BD" sz="4800" b="0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bn-BD" sz="48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 </a:t>
                </a:r>
                <a:endParaRPr lang="en-US" sz="48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09" y="3737264"/>
                <a:ext cx="605796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4040" t="-14706" r="-49495" b="-40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7"/>
          <p:cNvSpPr txBox="1"/>
          <p:nvPr/>
        </p:nvSpPr>
        <p:spPr>
          <a:xfrm>
            <a:off x="1215401" y="4420740"/>
            <a:ext cx="464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রাশিটির বিস্তৃতিতে পদসংখ্যা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4"/>
              <p:cNvSpPr txBox="1"/>
              <p:nvPr/>
            </p:nvSpPr>
            <p:spPr>
              <a:xfrm>
                <a:off x="5728843" y="4373266"/>
                <a:ext cx="6057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bn-BD" sz="4800" b="0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bn-BD" sz="48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 </a:t>
                </a:r>
                <a:endParaRPr lang="en-US" sz="48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843" y="4373266"/>
                <a:ext cx="605796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4040" t="-14599" r="-49495" b="-39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24"/>
          <p:cNvSpPr txBox="1"/>
          <p:nvPr/>
        </p:nvSpPr>
        <p:spPr>
          <a:xfrm>
            <a:off x="1268031" y="5204263"/>
            <a:ext cx="42267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  দ্বিপদী রাশি কাকে বলে ? </a:t>
            </a:r>
          </a:p>
        </p:txBody>
      </p:sp>
    </p:spTree>
    <p:extLst>
      <p:ext uri="{BB962C8B-B14F-4D97-AF65-F5344CB8AC3E}">
        <p14:creationId xmlns:p14="http://schemas.microsoft.com/office/powerpoint/2010/main" val="322071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16074" y="2643515"/>
                <a:ext cx="858981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gradFill flip="none" rotWithShape="1">
                      <a:gsLst>
                        <a:gs pos="35000">
                          <a:srgbClr val="F7A188"/>
                        </a:gs>
                        <a:gs pos="9000">
                          <a:srgbClr val="FF0000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 দ্বপদী রাশি । </a:t>
                </a: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ক) রাশিটির বিস্তৃতিতে পদসংখ্যা কত ?</a:t>
                </a: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খ) রাশিটির সূচক চার হলে দ্বিপদী সহগ গুলো নির্ণয়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গ) প্যাসকলের ত্রিভুজ ব্যবহার করে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দ্বিপদী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বিস্তৃতিটি নির্ণয়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074" y="2643515"/>
                <a:ext cx="8589818" cy="2062103"/>
              </a:xfrm>
              <a:prstGeom prst="rect">
                <a:avLst/>
              </a:prstGeom>
              <a:blipFill rotWithShape="0">
                <a:blip r:embed="rId3"/>
                <a:stretch>
                  <a:fillRect l="-1845" t="-3550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332054" y="456529"/>
            <a:ext cx="31710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83559" y="1589964"/>
            <a:ext cx="8458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আজকে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ক্লাস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মনোযোগ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সহকারে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উপভোগ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সবাইকে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16600" dirty="0" err="1" smtClean="0"/>
              <a:t>ধন্যবাদ</a:t>
            </a:r>
            <a:r>
              <a:rPr lang="en-US" sz="16600" dirty="0" smtClean="0"/>
              <a:t> </a:t>
            </a:r>
            <a:endParaRPr lang="en-US" sz="16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" y="0"/>
            <a:ext cx="12192000" cy="6900707"/>
            <a:chOff x="-633696" y="-2323391"/>
            <a:chExt cx="16050506" cy="203434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3696" y="-2323391"/>
              <a:ext cx="16050506" cy="2034344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391965" y="1028322"/>
              <a:ext cx="7538631" cy="6005524"/>
              <a:chOff x="3333741" y="497813"/>
              <a:chExt cx="4107900" cy="3881969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4324413" y="1752598"/>
                <a:ext cx="685800" cy="60960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>
                <a:off x="6755841" y="3539858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3673185" y="2957967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5768827" y="1757795"/>
                <a:ext cx="638069" cy="60960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4002231" y="2362199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6059619" y="2362199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6399087" y="2971823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4677639" y="1124564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5370418" y="1143000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3333741" y="3551485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5020539" y="533399"/>
                <a:ext cx="685800" cy="609600"/>
              </a:xfrm>
              <a:prstGeom prst="triangl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 rot="1679983">
                <a:off x="4321292" y="497813"/>
                <a:ext cx="363527" cy="3881969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19843469">
                <a:off x="6029470" y="506747"/>
                <a:ext cx="390836" cy="3868825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80"/>
                  <p:cNvSpPr txBox="1"/>
                  <p:nvPr/>
                </p:nvSpPr>
                <p:spPr>
                  <a:xfrm>
                    <a:off x="5493507" y="3820651"/>
                    <a:ext cx="533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10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1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3507" y="3820651"/>
                    <a:ext cx="533400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181"/>
                  <p:cNvSpPr txBox="1"/>
                  <p:nvPr/>
                </p:nvSpPr>
                <p:spPr>
                  <a:xfrm>
                    <a:off x="5020539" y="1842626"/>
                    <a:ext cx="60613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1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0539" y="1842626"/>
                    <a:ext cx="606136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TextBox 182"/>
              <p:cNvSpPr txBox="1"/>
              <p:nvPr/>
            </p:nvSpPr>
            <p:spPr>
              <a:xfrm>
                <a:off x="5510704" y="2474277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3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183"/>
              <p:cNvSpPr txBox="1"/>
              <p:nvPr/>
            </p:nvSpPr>
            <p:spPr>
              <a:xfrm>
                <a:off x="4787714" y="250276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3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184"/>
                  <p:cNvSpPr txBox="1"/>
                  <p:nvPr/>
                </p:nvSpPr>
                <p:spPr>
                  <a:xfrm>
                    <a:off x="5692530" y="3016815"/>
                    <a:ext cx="68579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4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TextBox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2530" y="3016815"/>
                    <a:ext cx="685798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185"/>
                  <p:cNvSpPr txBox="1"/>
                  <p:nvPr/>
                </p:nvSpPr>
                <p:spPr>
                  <a:xfrm>
                    <a:off x="4358985" y="3168212"/>
                    <a:ext cx="533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4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985" y="3168212"/>
                    <a:ext cx="533400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186"/>
                  <p:cNvSpPr txBox="1"/>
                  <p:nvPr/>
                </p:nvSpPr>
                <p:spPr>
                  <a:xfrm>
                    <a:off x="4038600" y="3681566"/>
                    <a:ext cx="533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TextBox 1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8600" y="3681566"/>
                    <a:ext cx="533400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187"/>
                  <p:cNvSpPr txBox="1"/>
                  <p:nvPr/>
                </p:nvSpPr>
                <p:spPr>
                  <a:xfrm>
                    <a:off x="5075950" y="3103676"/>
                    <a:ext cx="533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6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TextBox 1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5950" y="3103676"/>
                    <a:ext cx="533400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188"/>
                  <p:cNvSpPr txBox="1"/>
                  <p:nvPr/>
                </p:nvSpPr>
                <p:spPr>
                  <a:xfrm>
                    <a:off x="6135819" y="3736805"/>
                    <a:ext cx="533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TextBox 1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5819" y="3736805"/>
                    <a:ext cx="533400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189"/>
                  <p:cNvSpPr txBox="1"/>
                  <p:nvPr/>
                </p:nvSpPr>
                <p:spPr>
                  <a:xfrm>
                    <a:off x="4743513" y="3773007"/>
                    <a:ext cx="533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10</m:t>
                          </m:r>
                        </m:oMath>
                      </m:oMathPara>
                    </a14:m>
                    <a:endParaRPr lang="en-US" sz="2000" dirty="0">
                      <a:ln>
                        <a:solidFill>
                          <a:srgbClr val="006666"/>
                        </a:solidFill>
                      </a:ln>
                      <a:solidFill>
                        <a:srgbClr val="0066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3513" y="3773007"/>
                    <a:ext cx="533400" cy="40011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Flowchart: Merge 29"/>
              <p:cNvSpPr/>
              <p:nvPr/>
            </p:nvSpPr>
            <p:spPr>
              <a:xfrm>
                <a:off x="5040331" y="3568132"/>
                <a:ext cx="682343" cy="590159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Merge 30"/>
              <p:cNvSpPr/>
              <p:nvPr/>
            </p:nvSpPr>
            <p:spPr>
              <a:xfrm>
                <a:off x="4002232" y="2994275"/>
                <a:ext cx="701028" cy="588683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Merge 31"/>
              <p:cNvSpPr/>
              <p:nvPr/>
            </p:nvSpPr>
            <p:spPr>
              <a:xfrm>
                <a:off x="6035428" y="2957967"/>
                <a:ext cx="703106" cy="616550"/>
              </a:xfrm>
              <a:prstGeom prst="flowChartMer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Merge 32"/>
              <p:cNvSpPr/>
              <p:nvPr/>
            </p:nvSpPr>
            <p:spPr>
              <a:xfrm>
                <a:off x="5323608" y="2957967"/>
                <a:ext cx="812212" cy="539194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Merge 33"/>
              <p:cNvSpPr/>
              <p:nvPr/>
            </p:nvSpPr>
            <p:spPr>
              <a:xfrm>
                <a:off x="4658651" y="1697184"/>
                <a:ext cx="704788" cy="690994"/>
              </a:xfrm>
              <a:prstGeom prst="flowChartMer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Merge 34"/>
              <p:cNvSpPr/>
              <p:nvPr/>
            </p:nvSpPr>
            <p:spPr>
              <a:xfrm>
                <a:off x="5276914" y="1757795"/>
                <a:ext cx="858906" cy="681002"/>
              </a:xfrm>
              <a:prstGeom prst="flowChartMer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Extract 35"/>
              <p:cNvSpPr/>
              <p:nvPr/>
            </p:nvSpPr>
            <p:spPr>
              <a:xfrm>
                <a:off x="4984244" y="1757795"/>
                <a:ext cx="642432" cy="630383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Merge 36"/>
              <p:cNvSpPr/>
              <p:nvPr/>
            </p:nvSpPr>
            <p:spPr>
              <a:xfrm>
                <a:off x="4345131" y="2362198"/>
                <a:ext cx="716258" cy="595769"/>
              </a:xfrm>
              <a:prstGeom prst="flowChartMer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Merge 37"/>
              <p:cNvSpPr/>
              <p:nvPr/>
            </p:nvSpPr>
            <p:spPr>
              <a:xfrm>
                <a:off x="5713318" y="2388179"/>
                <a:ext cx="685769" cy="606096"/>
              </a:xfrm>
              <a:prstGeom prst="flowChartMer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Merge 38"/>
              <p:cNvSpPr/>
              <p:nvPr/>
            </p:nvSpPr>
            <p:spPr>
              <a:xfrm>
                <a:off x="5061389" y="2388179"/>
                <a:ext cx="707438" cy="606096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Extract 39"/>
              <p:cNvSpPr/>
              <p:nvPr/>
            </p:nvSpPr>
            <p:spPr>
              <a:xfrm>
                <a:off x="4703260" y="2388178"/>
                <a:ext cx="730848" cy="569789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Extract 40"/>
              <p:cNvSpPr/>
              <p:nvPr/>
            </p:nvSpPr>
            <p:spPr>
              <a:xfrm>
                <a:off x="5464127" y="2438798"/>
                <a:ext cx="609400" cy="519170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lowchart: Merge 41"/>
              <p:cNvSpPr/>
              <p:nvPr/>
            </p:nvSpPr>
            <p:spPr>
              <a:xfrm>
                <a:off x="4703260" y="2994275"/>
                <a:ext cx="730848" cy="545583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Extract 42"/>
              <p:cNvSpPr/>
              <p:nvPr/>
            </p:nvSpPr>
            <p:spPr>
              <a:xfrm>
                <a:off x="4358985" y="2994275"/>
                <a:ext cx="702404" cy="571066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Merge 43"/>
              <p:cNvSpPr/>
              <p:nvPr/>
            </p:nvSpPr>
            <p:spPr>
              <a:xfrm>
                <a:off x="5349978" y="2971799"/>
                <a:ext cx="779289" cy="545583"/>
              </a:xfrm>
              <a:prstGeom prst="flowChartMer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Extract 44"/>
              <p:cNvSpPr/>
              <p:nvPr/>
            </p:nvSpPr>
            <p:spPr>
              <a:xfrm>
                <a:off x="5068685" y="3016814"/>
                <a:ext cx="700142" cy="523044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Extract 45"/>
              <p:cNvSpPr/>
              <p:nvPr/>
            </p:nvSpPr>
            <p:spPr>
              <a:xfrm>
                <a:off x="6015956" y="3517382"/>
                <a:ext cx="742049" cy="622645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Merge 46"/>
              <p:cNvSpPr/>
              <p:nvPr/>
            </p:nvSpPr>
            <p:spPr>
              <a:xfrm>
                <a:off x="5276913" y="1757795"/>
                <a:ext cx="852353" cy="681002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Merge 47"/>
              <p:cNvSpPr/>
              <p:nvPr/>
            </p:nvSpPr>
            <p:spPr>
              <a:xfrm>
                <a:off x="4369049" y="3570595"/>
                <a:ext cx="668416" cy="572636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Merge 48"/>
              <p:cNvSpPr/>
              <p:nvPr/>
            </p:nvSpPr>
            <p:spPr>
              <a:xfrm>
                <a:off x="5681340" y="3528231"/>
                <a:ext cx="725557" cy="621227"/>
              </a:xfrm>
              <a:prstGeom prst="flowChartMer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Extract 49"/>
              <p:cNvSpPr/>
              <p:nvPr/>
            </p:nvSpPr>
            <p:spPr>
              <a:xfrm>
                <a:off x="4038600" y="3565340"/>
                <a:ext cx="664660" cy="595745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Extract 50"/>
              <p:cNvSpPr/>
              <p:nvPr/>
            </p:nvSpPr>
            <p:spPr>
              <a:xfrm flipH="1">
                <a:off x="4703257" y="3551485"/>
                <a:ext cx="691423" cy="588542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Extract 51"/>
              <p:cNvSpPr/>
              <p:nvPr/>
            </p:nvSpPr>
            <p:spPr>
              <a:xfrm>
                <a:off x="5342650" y="3551485"/>
                <a:ext cx="692777" cy="609600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49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7510" y="954005"/>
            <a:ext cx="2088061" cy="190347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7300" y="32045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জাহিদুল হোসেন</a:t>
            </a:r>
          </a:p>
          <a:p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সহকারি শিক্ষক(গণিত)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আশেক আলি খান উচ্চ বিদ্যালয় ও কলেজ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গুলবাহার, কচুয়া,চাঁদপুর।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০১৯২০৫৫৪৬১৮</a:t>
            </a: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jahedulhossain6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৯@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gmqil.com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3700" y="3204588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Calibri" panose="020F0502020204030204" pitchFamily="34" charset="0"/>
              <a:buNone/>
            </a:pPr>
            <a:r>
              <a:rPr lang="bn-BD" sz="2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৯ম-</a:t>
            </a:r>
            <a:r>
              <a:rPr lang="bn-BD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Font typeface="Calibri" panose="020F0502020204030204" pitchFamily="34" charset="0"/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pPr algn="ctr">
              <a:buFont typeface="Calibri" panose="020F0502020204030204" pitchFamily="34" charset="0"/>
              <a:buNone/>
            </a:pPr>
            <a:r>
              <a:rPr lang="en-US" sz="1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দ্বাদশ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Calibri" panose="020F0502020204030204" pitchFamily="34" charset="0"/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দ্বিপদী বিস্তৃতি  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fld id="{85F41E8F-1215-49D7-9C62-E3CF9B7C2DB2}" type="datetime1">
              <a:rPr lang="en-US" smtClean="0"/>
              <a:pPr algn="ctr"/>
              <a:t>11/2/2019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526">
            <a:off x="8275787" y="599630"/>
            <a:ext cx="1507824" cy="1845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8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32108" y="2632364"/>
                <a:ext cx="874221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n w="1143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𝑎</m:t>
                    </m:r>
                    <m:r>
                      <a:rPr lang="en-US" sz="3200" b="0" i="1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sz="3200" b="0" i="1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𝑏</m:t>
                    </m:r>
                    <m:r>
                      <a:rPr lang="bn-BD" sz="3200" b="0" i="1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bn-BD" sz="3200" dirty="0">
                    <a:ln w="1143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 কে আমরা কয়পদ বিশিষ্ট রাশি বলতে পারি </a:t>
                </a:r>
                <a:r>
                  <a:rPr lang="bn-BD" sz="3200" dirty="0" smtClean="0">
                    <a:ln w="1143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?</a:t>
                </a:r>
                <a:endParaRPr lang="bn-IN" sz="3200" dirty="0" smtClean="0">
                  <a:ln w="1143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200" dirty="0">
                    <a:ln w="11430">
                      <a:solidFill>
                        <a:srgbClr val="00B0F0"/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NikoshBAN" pitchFamily="2" charset="0"/>
                    <a:cs typeface="NikoshBAN" pitchFamily="2" charset="0"/>
                  </a:rPr>
                  <a:t>দুই পদবিশিষ্ট রাশি বা দ্বিপদিরাশি । </a:t>
                </a:r>
                <a:endParaRPr lang="en-US" sz="3200" dirty="0">
                  <a:ln w="11430">
                    <a:solidFill>
                      <a:srgbClr val="00B0F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200" dirty="0">
                  <a:ln w="1143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108" y="2632364"/>
                <a:ext cx="8742218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035248744"/>
              </p:ext>
            </p:extLst>
          </p:nvPr>
        </p:nvGraphicFramePr>
        <p:xfrm>
          <a:off x="2601927" y="288861"/>
          <a:ext cx="6096000" cy="162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95344" y="4202024"/>
                <a:ext cx="82157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+2ab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344" y="4202024"/>
                <a:ext cx="8215745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2108" y="5156130"/>
                <a:ext cx="739991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  <m:r>
                          <a:rPr lang="en-US" sz="3600" i="1"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  <m:r>
                          <a:rPr lang="en-US" sz="36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এটাকে বলা হয় দ্বিপদী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6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+2ab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এটাকে বলা হয় বিস্তৃতি।   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108" y="5156130"/>
                <a:ext cx="7399911" cy="1200329"/>
              </a:xfrm>
              <a:prstGeom prst="rect">
                <a:avLst/>
              </a:prstGeom>
              <a:blipFill rotWithShape="0">
                <a:blip r:embed="rId10"/>
                <a:stretch>
                  <a:fillRect t="-7107" r="-1483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6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17" grpId="0">
        <p:bldAsOne/>
      </p:bldGraphic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2993" y="2173658"/>
            <a:ext cx="1143682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itchFamily="2" charset="0"/>
                <a:cs typeface="NikoshBAN" pitchFamily="2" charset="0"/>
              </a:rPr>
              <a:t>দ্বিপদী বিস্তৃতি  </a:t>
            </a:r>
            <a:r>
              <a:rPr lang="en-US" sz="24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3783" y="330877"/>
            <a:ext cx="5551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1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02F3BE-0EDC-4831-B9E8-8A4FA05AE387}"/>
              </a:ext>
            </a:extLst>
          </p:cNvPr>
          <p:cNvSpPr txBox="1"/>
          <p:nvPr/>
        </p:nvSpPr>
        <p:spPr>
          <a:xfrm>
            <a:off x="777922" y="2102167"/>
            <a:ext cx="10044752" cy="854080"/>
          </a:xfrm>
          <a:prstGeom prst="rect">
            <a:avLst/>
          </a:prstGeom>
          <a:noFill/>
          <a:ln w="50800">
            <a:gradFill flip="none" rotWithShape="1">
              <a:gsLst>
                <a:gs pos="0">
                  <a:srgbClr val="0070C0"/>
                </a:gs>
                <a:gs pos="46000">
                  <a:srgbClr val="7030A0"/>
                </a:gs>
                <a:gs pos="91000">
                  <a:srgbClr val="0066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দ্বি</a:t>
            </a:r>
            <a:r>
              <a:rPr lang="bn-BD" sz="3600" dirty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পদী রাশি কাকে বলে তা বলতে  পারবে</a:t>
            </a:r>
            <a:r>
              <a:rPr lang="en-US" sz="3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02F3BE-0EDC-4831-B9E8-8A4FA05AE387}"/>
              </a:ext>
            </a:extLst>
          </p:cNvPr>
          <p:cNvSpPr txBox="1"/>
          <p:nvPr/>
        </p:nvSpPr>
        <p:spPr>
          <a:xfrm>
            <a:off x="791973" y="3244334"/>
            <a:ext cx="10044752" cy="854080"/>
          </a:xfrm>
          <a:prstGeom prst="rect">
            <a:avLst/>
          </a:prstGeom>
          <a:noFill/>
          <a:ln w="50800">
            <a:gradFill flip="none" rotWithShape="1">
              <a:gsLst>
                <a:gs pos="0">
                  <a:srgbClr val="0070C0"/>
                </a:gs>
                <a:gs pos="46000">
                  <a:srgbClr val="7030A0"/>
                </a:gs>
                <a:gs pos="91000">
                  <a:srgbClr val="0066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দ্বি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পদী সহগ চিহ্নিত করতে পারবে</a:t>
            </a:r>
            <a:r>
              <a:rPr lang="en-US" sz="3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02F3BE-0EDC-4831-B9E8-8A4FA05AE387}"/>
              </a:ext>
            </a:extLst>
          </p:cNvPr>
          <p:cNvSpPr txBox="1"/>
          <p:nvPr/>
        </p:nvSpPr>
        <p:spPr>
          <a:xfrm>
            <a:off x="791973" y="4517820"/>
            <a:ext cx="10030701" cy="1685077"/>
          </a:xfrm>
          <a:prstGeom prst="rect">
            <a:avLst/>
          </a:prstGeom>
          <a:noFill/>
          <a:ln w="50800">
            <a:gradFill flip="none" rotWithShape="1">
              <a:gsLst>
                <a:gs pos="0">
                  <a:srgbClr val="0070C0"/>
                </a:gs>
                <a:gs pos="46000">
                  <a:srgbClr val="7030A0"/>
                </a:gs>
                <a:gs pos="91000">
                  <a:srgbClr val="0066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" panose="02000000000000000000" pitchFamily="2" charset="0"/>
                <a:cs typeface="Nikosh" panose="02000000000000000000" pitchFamily="2" charset="0"/>
              </a:rPr>
              <a:t>প্যাসকেলের ত্রিভুজ সূত্র ব্যবহার করে দ্বিপদী রাশির বিস্তৃতি নির্ণয় করতে পারবে। 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517" y="242012"/>
            <a:ext cx="64235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KushiaraMJ" panose="00000400000000000000" pitchFamily="2" charset="0"/>
              </a:rPr>
              <a:t>এ </a:t>
            </a:r>
            <a:r>
              <a:rPr lang="en-US" sz="6600" dirty="0" err="1">
                <a:latin typeface="KushiaraMJ" panose="00000400000000000000" pitchFamily="2" charset="0"/>
              </a:rPr>
              <a:t>পাঠ</a:t>
            </a:r>
            <a:r>
              <a:rPr lang="en-US" sz="6600" dirty="0">
                <a:latin typeface="KushiaraMJ" panose="00000400000000000000" pitchFamily="2" charset="0"/>
              </a:rPr>
              <a:t> </a:t>
            </a:r>
            <a:r>
              <a:rPr lang="en-US" sz="6600" dirty="0" err="1">
                <a:latin typeface="KushiaraMJ" panose="00000400000000000000" pitchFamily="2" charset="0"/>
              </a:rPr>
              <a:t>শেষে</a:t>
            </a:r>
            <a:r>
              <a:rPr lang="en-US" sz="6600" dirty="0">
                <a:latin typeface="KushiaraMJ" panose="00000400000000000000" pitchFamily="2" charset="0"/>
              </a:rPr>
              <a:t> </a:t>
            </a:r>
            <a:r>
              <a:rPr lang="en-US" sz="6600" dirty="0" err="1">
                <a:latin typeface="KushiaraMJ" panose="00000400000000000000" pitchFamily="2" charset="0"/>
              </a:rPr>
              <a:t>শিক্ষার্থীরা</a:t>
            </a:r>
            <a:r>
              <a:rPr lang="en-US" sz="6600" dirty="0">
                <a:latin typeface="KushiaraMJ" panose="00000400000000000000" pitchFamily="2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35086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15217" y="401782"/>
            <a:ext cx="863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2664424" y="1073861"/>
            <a:ext cx="168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দ্বিপদী রাশি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"/>
              <p:cNvSpPr txBox="1"/>
              <p:nvPr/>
            </p:nvSpPr>
            <p:spPr>
              <a:xfrm>
                <a:off x="2803828" y="1658636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28" y="1658636"/>
                <a:ext cx="1264810" cy="523220"/>
              </a:xfrm>
              <a:prstGeom prst="rect">
                <a:avLst/>
              </a:prstGeom>
              <a:blipFill rotWithShape="0">
                <a:blip r:embed="rId3"/>
                <a:stretch>
                  <a:fillRect r="-6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762365" y="1063681"/>
            <a:ext cx="150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বিস্তৃতি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45"/>
              <p:cNvSpPr txBox="1"/>
              <p:nvPr/>
            </p:nvSpPr>
            <p:spPr>
              <a:xfrm>
                <a:off x="6301249" y="1725094"/>
                <a:ext cx="4020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249" y="1725094"/>
                <a:ext cx="40206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47"/>
              <p:cNvSpPr txBox="1"/>
              <p:nvPr/>
            </p:nvSpPr>
            <p:spPr>
              <a:xfrm>
                <a:off x="2876042" y="2309991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042" y="2309991"/>
                <a:ext cx="1264810" cy="523220"/>
              </a:xfrm>
              <a:prstGeom prst="rect">
                <a:avLst/>
              </a:prstGeom>
              <a:blipFill rotWithShape="0">
                <a:blip r:embed="rId5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48"/>
              <p:cNvSpPr txBox="1"/>
              <p:nvPr/>
            </p:nvSpPr>
            <p:spPr>
              <a:xfrm>
                <a:off x="2889039" y="2975608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39" y="2975608"/>
                <a:ext cx="1264810" cy="523220"/>
              </a:xfrm>
              <a:prstGeom prst="rect">
                <a:avLst/>
              </a:prstGeom>
              <a:blipFill rotWithShape="0">
                <a:blip r:embed="rId6"/>
                <a:stretch>
                  <a:fillRect r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49"/>
              <p:cNvSpPr txBox="1"/>
              <p:nvPr/>
            </p:nvSpPr>
            <p:spPr>
              <a:xfrm>
                <a:off x="2956228" y="3559488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228" y="3559488"/>
                <a:ext cx="1264810" cy="523220"/>
              </a:xfrm>
              <a:prstGeom prst="rect">
                <a:avLst/>
              </a:prstGeom>
              <a:blipFill rotWithShape="0">
                <a:blip r:embed="rId7"/>
                <a:stretch>
                  <a:fillRect r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6"/>
              <p:cNvSpPr txBox="1"/>
              <p:nvPr/>
            </p:nvSpPr>
            <p:spPr>
              <a:xfrm>
                <a:off x="5986052" y="2309991"/>
                <a:ext cx="10853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5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052" y="2309991"/>
                <a:ext cx="108539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7"/>
              <p:cNvSpPr txBox="1"/>
              <p:nvPr/>
            </p:nvSpPr>
            <p:spPr>
              <a:xfrm>
                <a:off x="5576120" y="3006055"/>
                <a:ext cx="225438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 smtClean="0"/>
                  <a:t> + 2y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6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120" y="3006055"/>
                <a:ext cx="2254382" cy="532966"/>
              </a:xfrm>
              <a:prstGeom prst="rect">
                <a:avLst/>
              </a:prstGeom>
              <a:blipFill rotWithShape="0">
                <a:blip r:embed="rId9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55"/>
          <p:cNvSpPr txBox="1"/>
          <p:nvPr/>
        </p:nvSpPr>
        <p:spPr>
          <a:xfrm>
            <a:off x="1814822" y="540461"/>
            <a:ext cx="377781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করি, </a:t>
            </a:r>
            <a:endParaRPr lang="en-US" sz="2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Diagram 27"/>
              <p:cNvGraphicFramePr/>
              <p:nvPr>
                <p:extLst>
                  <p:ext uri="{D42A27DB-BD31-4B8C-83A1-F6EECF244321}">
                    <p14:modId xmlns:p14="http://schemas.microsoft.com/office/powerpoint/2010/main" val="3785639628"/>
                  </p:ext>
                </p:extLst>
              </p:nvPr>
            </p:nvGraphicFramePr>
            <p:xfrm>
              <a:off x="8294847" y="599132"/>
              <a:ext cx="1933595" cy="37600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Choice>
        <mc:Fallback xmlns="">
          <p:graphicFrame>
            <p:nvGraphicFramePr>
              <p:cNvPr id="28" name="Diagram 27"/>
              <p:cNvGraphicFramePr/>
              <p:nvPr>
                <p:extLst>
                  <p:ext uri="{D42A27DB-BD31-4B8C-83A1-F6EECF244321}">
                    <p14:modId xmlns:p14="http://schemas.microsoft.com/office/powerpoint/2010/main" val="3785639628"/>
                  </p:ext>
                </p:extLst>
              </p:nvPr>
            </p:nvGraphicFramePr>
            <p:xfrm>
              <a:off x="8294847" y="599132"/>
              <a:ext cx="1933595" cy="37600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5" r:lo="rId16" r:qs="rId17" r:cs="rId18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Diagram 28"/>
              <p:cNvGraphicFramePr/>
              <p:nvPr>
                <p:extLst>
                  <p:ext uri="{D42A27DB-BD31-4B8C-83A1-F6EECF244321}">
                    <p14:modId xmlns:p14="http://schemas.microsoft.com/office/powerpoint/2010/main" val="692739479"/>
                  </p:ext>
                </p:extLst>
              </p:nvPr>
            </p:nvGraphicFramePr>
            <p:xfrm>
              <a:off x="241623" y="4311025"/>
              <a:ext cx="11757090" cy="25469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9" r:lo="rId20" r:qs="rId21" r:cs="rId22"/>
              </a:graphicData>
            </a:graphic>
          </p:graphicFrame>
        </mc:Choice>
        <mc:Fallback xmlns="">
          <p:graphicFrame>
            <p:nvGraphicFramePr>
              <p:cNvPr id="29" name="Diagram 28"/>
              <p:cNvGraphicFramePr/>
              <p:nvPr>
                <p:extLst>
                  <p:ext uri="{D42A27DB-BD31-4B8C-83A1-F6EECF244321}">
                    <p14:modId xmlns:p14="http://schemas.microsoft.com/office/powerpoint/2010/main" val="692739479"/>
                  </p:ext>
                </p:extLst>
              </p:nvPr>
            </p:nvGraphicFramePr>
            <p:xfrm>
              <a:off x="241623" y="4311025"/>
              <a:ext cx="11757090" cy="25469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4" r:lo="rId25" r:qs="rId26" r:cs="rId27"/>
              </a:graphicData>
            </a:graphic>
          </p:graphicFrame>
        </mc:Fallback>
      </mc:AlternateContent>
      <p:grpSp>
        <p:nvGrpSpPr>
          <p:cNvPr id="30" name="Group 29"/>
          <p:cNvGrpSpPr/>
          <p:nvPr/>
        </p:nvGrpSpPr>
        <p:grpSpPr>
          <a:xfrm>
            <a:off x="4737423" y="1706779"/>
            <a:ext cx="3557424" cy="2325015"/>
            <a:chOff x="3399297" y="1706779"/>
            <a:chExt cx="3557424" cy="23250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58"/>
                <p:cNvSpPr txBox="1"/>
                <p:nvPr/>
              </p:nvSpPr>
              <p:spPr>
                <a:xfrm>
                  <a:off x="3399297" y="3498828"/>
                  <a:ext cx="3557424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2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297" y="3498828"/>
                  <a:ext cx="3557424" cy="532966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Isosceles Triangle 31"/>
            <p:cNvSpPr/>
            <p:nvPr/>
          </p:nvSpPr>
          <p:spPr>
            <a:xfrm>
              <a:off x="3644913" y="1706779"/>
              <a:ext cx="3078589" cy="2254547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459891" y="2739714"/>
              <a:ext cx="1408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031673" y="3394364"/>
              <a:ext cx="2355272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954226" y="1725094"/>
            <a:ext cx="84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964401" y="2501957"/>
            <a:ext cx="55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64400" y="3115643"/>
            <a:ext cx="55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92109" y="3713376"/>
            <a:ext cx="53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476672" y="1181582"/>
            <a:ext cx="105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এর মান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2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2494" y="320714"/>
                <a:ext cx="12117659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  <m: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  <m: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BD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এর বিস্তৃতিতে </a:t>
                </a:r>
                <a14:m>
                  <m:oMath xmlns:m="http://schemas.openxmlformats.org/officeDocument/2006/math">
                    <m:r>
                      <a:rPr lang="en-US" sz="44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sz="4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𝑛</m:t>
                    </m:r>
                    <m:r>
                      <a:rPr lang="en-US" sz="4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4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1</m:t>
                    </m:r>
                    <m:r>
                      <a:rPr lang="en-US" sz="4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bn-BD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সংখ্যক পদ আছে ।</a:t>
                </a:r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lvl="0">
                  <a:lnSpc>
                    <a:spcPct val="100000"/>
                  </a:lnSpc>
                  <a:spcAft>
                    <a:spcPts val="0"/>
                  </a:spcAft>
                </a:pPr>
                <a:endParaRPr lang="en-US" dirty="0">
                  <a:ln w="11430">
                    <a:solidFill>
                      <a:srgbClr val="00B0F0"/>
                    </a:solidFill>
                  </a:ln>
                  <a:solidFill>
                    <a:srgbClr val="0000B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94" y="320714"/>
                <a:ext cx="12117659" cy="1046440"/>
              </a:xfrm>
              <a:prstGeom prst="rect">
                <a:avLst/>
              </a:prstGeom>
              <a:blipFill rotWithShape="0">
                <a:blip r:embed="rId3"/>
                <a:stretch>
                  <a:fillRect t="-12865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89822" y="1758332"/>
            <a:ext cx="10103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5400" dirty="0" smtClean="0">
                <a:ln w="11430"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দ্বিপদী রাশির ঘাতের চেয়ে বিস্তৃতিতে</a:t>
            </a:r>
          </a:p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 সংখ্যা একটি বেশি থাকে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83473" y="4224551"/>
                <a:ext cx="8225329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6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দ্বিপদী রাশির</a:t>
                </a:r>
                <a:r>
                  <a:rPr lang="bn-IN" sz="6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bn-BD" sz="6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ঘাত ক্রমান্বয়ে </a:t>
                </a:r>
                <a:endPara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6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বৃদ্ধি </a:t>
                </a:r>
                <a:r>
                  <a:rPr lang="bn-BD" sz="6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পেয়ে </a:t>
                </a:r>
                <a14:m>
                  <m:oMath xmlns:m="http://schemas.openxmlformats.org/officeDocument/2006/math">
                    <m:r>
                      <a:rPr lang="en-US" sz="6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𝑛</m:t>
                    </m:r>
                    <m:r>
                      <a:rPr lang="en-US" sz="6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bn-BD" sz="6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পর্যন্ত </a:t>
                </a:r>
                <a:r>
                  <a:rPr lang="bn-IN" sz="6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6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পৌঁছে । </a:t>
                </a:r>
                <a:endPara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473" y="4224551"/>
                <a:ext cx="8225329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4744" t="-13208" r="-4003" b="-2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869795" y="1988725"/>
            <a:ext cx="713678" cy="379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869795" y="4454943"/>
            <a:ext cx="713678" cy="379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77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9"/>
              <p:cNvSpPr txBox="1"/>
              <p:nvPr/>
            </p:nvSpPr>
            <p:spPr>
              <a:xfrm>
                <a:off x="3121370" y="2408991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370" y="2408991"/>
                <a:ext cx="1264810" cy="523220"/>
              </a:xfrm>
              <a:prstGeom prst="rect">
                <a:avLst/>
              </a:prstGeom>
              <a:blipFill rotWithShape="0">
                <a:blip r:embed="rId3"/>
                <a:stretch>
                  <a:fillRect r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0"/>
              <p:cNvSpPr txBox="1"/>
              <p:nvPr/>
            </p:nvSpPr>
            <p:spPr>
              <a:xfrm>
                <a:off x="3020811" y="3005708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811" y="3005708"/>
                <a:ext cx="1264810" cy="523220"/>
              </a:xfrm>
              <a:prstGeom prst="rect">
                <a:avLst/>
              </a:prstGeom>
              <a:blipFill rotWithShape="0">
                <a:blip r:embed="rId4"/>
                <a:stretch>
                  <a:fillRect r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1"/>
              <p:cNvSpPr txBox="1"/>
              <p:nvPr/>
            </p:nvSpPr>
            <p:spPr>
              <a:xfrm>
                <a:off x="2993959" y="3551339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959" y="3551339"/>
                <a:ext cx="1264810" cy="523220"/>
              </a:xfrm>
              <a:prstGeom prst="rect">
                <a:avLst/>
              </a:prstGeom>
              <a:blipFill rotWithShape="0">
                <a:blip r:embed="rId5"/>
                <a:stretch>
                  <a:fillRect r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16"/>
          <p:cNvSpPr txBox="1"/>
          <p:nvPr/>
        </p:nvSpPr>
        <p:spPr>
          <a:xfrm>
            <a:off x="4397429" y="3096403"/>
            <a:ext cx="76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/>
              <a:t>= </a:t>
            </a:r>
            <a:endParaRPr lang="en-US" sz="2800" b="1" dirty="0"/>
          </a:p>
        </p:txBody>
      </p:sp>
      <p:sp>
        <p:nvSpPr>
          <p:cNvPr id="42" name="TextBox 19"/>
          <p:cNvSpPr txBox="1"/>
          <p:nvPr/>
        </p:nvSpPr>
        <p:spPr>
          <a:xfrm>
            <a:off x="4326263" y="3634242"/>
            <a:ext cx="76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/>
              <a:t>=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22"/>
              <p:cNvSpPr txBox="1"/>
              <p:nvPr/>
            </p:nvSpPr>
            <p:spPr>
              <a:xfrm>
                <a:off x="6063887" y="2520077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4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887" y="2520077"/>
                <a:ext cx="53340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4"/>
              <p:cNvSpPr txBox="1"/>
              <p:nvPr/>
            </p:nvSpPr>
            <p:spPr>
              <a:xfrm>
                <a:off x="5041951" y="3667522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44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951" y="3667522"/>
                <a:ext cx="533400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5"/>
              <p:cNvSpPr txBox="1"/>
              <p:nvPr/>
            </p:nvSpPr>
            <p:spPr>
              <a:xfrm>
                <a:off x="6612417" y="250149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45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417" y="2501499"/>
                <a:ext cx="533400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6"/>
              <p:cNvSpPr txBox="1"/>
              <p:nvPr/>
            </p:nvSpPr>
            <p:spPr>
              <a:xfrm>
                <a:off x="6804111" y="3128817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46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111" y="3128817"/>
                <a:ext cx="53340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7"/>
              <p:cNvSpPr txBox="1"/>
              <p:nvPr/>
            </p:nvSpPr>
            <p:spPr>
              <a:xfrm>
                <a:off x="6166321" y="3114442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47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21" y="3114442"/>
                <a:ext cx="53340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8"/>
              <p:cNvSpPr txBox="1"/>
              <p:nvPr/>
            </p:nvSpPr>
            <p:spPr>
              <a:xfrm>
                <a:off x="7510096" y="3681376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48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096" y="3681376"/>
                <a:ext cx="533400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9"/>
              <p:cNvSpPr txBox="1"/>
              <p:nvPr/>
            </p:nvSpPr>
            <p:spPr>
              <a:xfrm>
                <a:off x="5620626" y="3067263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49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626" y="3067263"/>
                <a:ext cx="533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0"/>
              <p:cNvSpPr txBox="1"/>
              <p:nvPr/>
            </p:nvSpPr>
            <p:spPr>
              <a:xfrm>
                <a:off x="4018921" y="3486188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921" y="3486188"/>
                <a:ext cx="5334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2"/>
              <p:cNvSpPr txBox="1"/>
              <p:nvPr/>
            </p:nvSpPr>
            <p:spPr>
              <a:xfrm>
                <a:off x="5625994" y="361289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51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994" y="3612894"/>
                <a:ext cx="53340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33"/>
              <p:cNvSpPr txBox="1"/>
              <p:nvPr/>
            </p:nvSpPr>
            <p:spPr>
              <a:xfrm>
                <a:off x="6551266" y="3627315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52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266" y="3627315"/>
                <a:ext cx="533400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34"/>
              <p:cNvSpPr txBox="1"/>
              <p:nvPr/>
            </p:nvSpPr>
            <p:spPr>
              <a:xfrm>
                <a:off x="4101709" y="2396967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09" y="2396967"/>
                <a:ext cx="53340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41"/>
              <p:cNvSpPr txBox="1"/>
              <p:nvPr/>
            </p:nvSpPr>
            <p:spPr>
              <a:xfrm>
                <a:off x="8398909" y="2482488"/>
                <a:ext cx="1145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b="1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1</a:t>
                </a:r>
                <a:endParaRPr lang="en-US" sz="28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909" y="2482488"/>
                <a:ext cx="1145309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42"/>
              <p:cNvSpPr txBox="1"/>
              <p:nvPr/>
            </p:nvSpPr>
            <p:spPr>
              <a:xfrm>
                <a:off x="8419691" y="2975009"/>
                <a:ext cx="1145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b="1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2</a:t>
                </a:r>
                <a:endParaRPr lang="en-US" sz="28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691" y="2975009"/>
                <a:ext cx="1145309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43"/>
              <p:cNvSpPr txBox="1"/>
              <p:nvPr/>
            </p:nvSpPr>
            <p:spPr>
              <a:xfrm>
                <a:off x="8357346" y="3572687"/>
                <a:ext cx="1145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b="1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3</a:t>
                </a:r>
                <a:endParaRPr lang="en-US" sz="28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346" y="3572687"/>
                <a:ext cx="1145309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6"/>
              <p:cNvSpPr txBox="1"/>
              <p:nvPr/>
            </p:nvSpPr>
            <p:spPr>
              <a:xfrm>
                <a:off x="1611509" y="4686971"/>
                <a:ext cx="1839315" cy="1328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600" b="1" i="1" smtClean="0">
                              <a:ln w="1143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bn-BD" sz="3600" b="1" i="1" smtClean="0">
                                  <a:ln w="11430"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50800" dist="39000" dir="5460000" algn="tl">
                                      <a:srgbClr val="000000">
                                        <a:alpha val="38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bn-BD" sz="3600" b="1" i="1" smtClean="0">
                                  <a:ln w="11430"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50800" dist="39000" dir="5460000" algn="tl">
                                      <a:srgbClr val="000000">
                                        <a:alpha val="38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দ্বিপদী</m:t>
                              </m:r>
                            </m:e>
                            <m:e>
                              <m:r>
                                <a:rPr lang="bn-BD" sz="3600" b="1" i="1" smtClean="0">
                                  <a:ln w="11430"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50800" dist="39000" dir="5460000" algn="tl">
                                      <a:srgbClr val="000000">
                                        <a:alpha val="38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সহগ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b="1" dirty="0">
                  <a:ln w="1143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509" y="4686971"/>
                <a:ext cx="1839315" cy="13281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ounded Rectangle 57"/>
          <p:cNvSpPr/>
          <p:nvPr/>
        </p:nvSpPr>
        <p:spPr>
          <a:xfrm>
            <a:off x="6330587" y="4157462"/>
            <a:ext cx="692146" cy="40595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714740" y="4653246"/>
            <a:ext cx="1795356" cy="405954"/>
          </a:xfrm>
          <a:prstGeom prst="roundRect">
            <a:avLst/>
          </a:prstGeom>
          <a:noFill/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5356366" y="5281319"/>
            <a:ext cx="2512103" cy="5187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024555" y="5890919"/>
            <a:ext cx="3158330" cy="6096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2" name="Straight Connector 61"/>
          <p:cNvCxnSpPr>
            <a:endCxn id="58" idx="1"/>
          </p:cNvCxnSpPr>
          <p:nvPr/>
        </p:nvCxnSpPr>
        <p:spPr>
          <a:xfrm flipV="1">
            <a:off x="4721914" y="4360439"/>
            <a:ext cx="1608673" cy="352982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9" idx="3"/>
          </p:cNvCxnSpPr>
          <p:nvPr/>
        </p:nvCxnSpPr>
        <p:spPr>
          <a:xfrm flipV="1">
            <a:off x="4667718" y="6281972"/>
            <a:ext cx="374233" cy="11051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681573" y="5690865"/>
            <a:ext cx="674793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7" idx="3"/>
          </p:cNvCxnSpPr>
          <p:nvPr/>
        </p:nvCxnSpPr>
        <p:spPr>
          <a:xfrm flipV="1">
            <a:off x="4681573" y="4871330"/>
            <a:ext cx="1033167" cy="305498"/>
          </a:xfrm>
          <a:prstGeom prst="line">
            <a:avLst/>
          </a:prstGeom>
          <a:ln w="571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2"/>
          <p:cNvSpPr txBox="1"/>
          <p:nvPr/>
        </p:nvSpPr>
        <p:spPr>
          <a:xfrm>
            <a:off x="3613671" y="4369260"/>
            <a:ext cx="105404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রাশির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51"/>
          <p:cNvSpPr txBox="1"/>
          <p:nvPr/>
        </p:nvSpPr>
        <p:spPr>
          <a:xfrm>
            <a:off x="3627526" y="4976773"/>
            <a:ext cx="1054047" cy="400110"/>
          </a:xfrm>
          <a:prstGeom prst="rect">
            <a:avLst/>
          </a:prstGeom>
          <a:solidFill>
            <a:schemeClr val="tx1"/>
          </a:solidFill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bn-BD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54"/>
          <p:cNvSpPr txBox="1"/>
          <p:nvPr/>
        </p:nvSpPr>
        <p:spPr>
          <a:xfrm>
            <a:off x="3656740" y="5555119"/>
            <a:ext cx="1054047" cy="40011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৩য় রাশির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59"/>
          <p:cNvSpPr txBox="1"/>
          <p:nvPr/>
        </p:nvSpPr>
        <p:spPr>
          <a:xfrm>
            <a:off x="3613671" y="6192428"/>
            <a:ext cx="105404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৪র্থ রাশির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Isosceles Triangle 69"/>
          <p:cNvSpPr/>
          <p:nvPr/>
        </p:nvSpPr>
        <p:spPr>
          <a:xfrm>
            <a:off x="5024555" y="4055999"/>
            <a:ext cx="3158330" cy="2343057"/>
          </a:xfrm>
          <a:prstGeom prst="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TextBox 65"/>
          <p:cNvSpPr txBox="1"/>
          <p:nvPr/>
        </p:nvSpPr>
        <p:spPr>
          <a:xfrm>
            <a:off x="1611509" y="275709"/>
            <a:ext cx="8937545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প্রত্যেকটি দ্বিপদী রাশির বিস্তৃতি ত্রিভুজের সাথে সম্পর্কিত এবং দ্বিপদী সহগ গুলো</a:t>
            </a:r>
            <a:r>
              <a:rPr lang="bn-IN" sz="40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একটি ত্রিভুজের আকার ধারণ করেছে । </a:t>
            </a:r>
            <a:endParaRPr lang="en-US" sz="40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1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/>
          <p:cNvSpPr/>
          <p:nvPr/>
        </p:nvSpPr>
        <p:spPr>
          <a:xfrm>
            <a:off x="5997096" y="1797202"/>
            <a:ext cx="685800" cy="6096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Isosceles Triangle 39"/>
          <p:cNvSpPr/>
          <p:nvPr/>
        </p:nvSpPr>
        <p:spPr>
          <a:xfrm>
            <a:off x="8428524" y="3584462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5345868" y="3002571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>
            <a:off x="7441510" y="1802399"/>
            <a:ext cx="638069" cy="6096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>
            <a:off x="5674914" y="2406803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>
            <a:off x="7732302" y="2406803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>
            <a:off x="8071770" y="3016427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>
            <a:off x="6350322" y="1169168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>
            <a:off x="7043101" y="1187604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>
            <a:off x="5006424" y="3596089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>
            <a:off x="6693222" y="578003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" name="TextBox 51"/>
          <p:cNvSpPr txBox="1"/>
          <p:nvPr/>
        </p:nvSpPr>
        <p:spPr>
          <a:xfrm>
            <a:off x="1975765" y="592359"/>
            <a:ext cx="371646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প্যাসকেলের ত্রিভুজ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1"/>
          <p:cNvSpPr txBox="1"/>
          <p:nvPr/>
        </p:nvSpPr>
        <p:spPr>
          <a:xfrm>
            <a:off x="2056160" y="1741786"/>
            <a:ext cx="2878258" cy="230832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 থেকে আমরা দেখতে পাই এর বাম ও ডান দিকে আছে  </a:t>
            </a:r>
            <a:r>
              <a:rPr lang="en-US" sz="36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1’</a:t>
            </a:r>
            <a:endParaRPr lang="en-US" sz="3600" b="1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 rot="1679983">
            <a:off x="5993975" y="542417"/>
            <a:ext cx="363527" cy="38819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 rot="19843469">
            <a:off x="7702153" y="551351"/>
            <a:ext cx="390836" cy="3868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TextBox 3"/>
          <p:cNvSpPr txBox="1"/>
          <p:nvPr/>
        </p:nvSpPr>
        <p:spPr>
          <a:xfrm>
            <a:off x="2462466" y="4484983"/>
            <a:ext cx="7755058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 মাঝখানের সংখ্যাগুলো প্রত্যেকটি ঠিক উপরের দুইটি সংখ্যার যোগফল । 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180"/>
              <p:cNvSpPr txBox="1"/>
              <p:nvPr/>
            </p:nvSpPr>
            <p:spPr>
              <a:xfrm>
                <a:off x="7166190" y="3865255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67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190" y="3865255"/>
                <a:ext cx="5334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181"/>
              <p:cNvSpPr txBox="1"/>
              <p:nvPr/>
            </p:nvSpPr>
            <p:spPr>
              <a:xfrm>
                <a:off x="6693222" y="1887230"/>
                <a:ext cx="606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68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222" y="1887230"/>
                <a:ext cx="606136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182"/>
          <p:cNvSpPr txBox="1"/>
          <p:nvPr/>
        </p:nvSpPr>
        <p:spPr>
          <a:xfrm>
            <a:off x="7183387" y="25188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0" name="TextBox 183"/>
          <p:cNvSpPr txBox="1"/>
          <p:nvPr/>
        </p:nvSpPr>
        <p:spPr>
          <a:xfrm>
            <a:off x="6460397" y="25473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184"/>
              <p:cNvSpPr txBox="1"/>
              <p:nvPr/>
            </p:nvSpPr>
            <p:spPr>
              <a:xfrm>
                <a:off x="7365213" y="3061419"/>
                <a:ext cx="6857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71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213" y="3061419"/>
                <a:ext cx="68579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185"/>
              <p:cNvSpPr txBox="1"/>
              <p:nvPr/>
            </p:nvSpPr>
            <p:spPr>
              <a:xfrm>
                <a:off x="6031668" y="3212816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72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68" y="3212816"/>
                <a:ext cx="53340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186"/>
              <p:cNvSpPr txBox="1"/>
              <p:nvPr/>
            </p:nvSpPr>
            <p:spPr>
              <a:xfrm>
                <a:off x="5711283" y="372617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73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283" y="3726170"/>
                <a:ext cx="53340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187"/>
              <p:cNvSpPr txBox="1"/>
              <p:nvPr/>
            </p:nvSpPr>
            <p:spPr>
              <a:xfrm>
                <a:off x="6748633" y="314828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74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633" y="3148280"/>
                <a:ext cx="53340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88"/>
              <p:cNvSpPr txBox="1"/>
              <p:nvPr/>
            </p:nvSpPr>
            <p:spPr>
              <a:xfrm>
                <a:off x="7808502" y="3781409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75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502" y="3781409"/>
                <a:ext cx="5334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89"/>
              <p:cNvSpPr txBox="1"/>
              <p:nvPr/>
            </p:nvSpPr>
            <p:spPr>
              <a:xfrm>
                <a:off x="6416196" y="3817611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76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196" y="3817611"/>
                <a:ext cx="53340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lowchart: Merge 76"/>
          <p:cNvSpPr/>
          <p:nvPr/>
        </p:nvSpPr>
        <p:spPr>
          <a:xfrm>
            <a:off x="6713014" y="3612736"/>
            <a:ext cx="682343" cy="590159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Merge 77"/>
          <p:cNvSpPr/>
          <p:nvPr/>
        </p:nvSpPr>
        <p:spPr>
          <a:xfrm>
            <a:off x="5674915" y="3038879"/>
            <a:ext cx="701028" cy="58868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Merge 78"/>
          <p:cNvSpPr/>
          <p:nvPr/>
        </p:nvSpPr>
        <p:spPr>
          <a:xfrm>
            <a:off x="7708111" y="3002571"/>
            <a:ext cx="703106" cy="616550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Merge 79"/>
          <p:cNvSpPr/>
          <p:nvPr/>
        </p:nvSpPr>
        <p:spPr>
          <a:xfrm>
            <a:off x="6996291" y="3002571"/>
            <a:ext cx="812212" cy="53919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Merge 80"/>
          <p:cNvSpPr/>
          <p:nvPr/>
        </p:nvSpPr>
        <p:spPr>
          <a:xfrm>
            <a:off x="6331334" y="1741788"/>
            <a:ext cx="704788" cy="690994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Merge 81"/>
          <p:cNvSpPr/>
          <p:nvPr/>
        </p:nvSpPr>
        <p:spPr>
          <a:xfrm>
            <a:off x="6949597" y="1802399"/>
            <a:ext cx="858906" cy="681002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Extract 82"/>
          <p:cNvSpPr/>
          <p:nvPr/>
        </p:nvSpPr>
        <p:spPr>
          <a:xfrm>
            <a:off x="6656927" y="1802399"/>
            <a:ext cx="642432" cy="630383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Merge 83"/>
          <p:cNvSpPr/>
          <p:nvPr/>
        </p:nvSpPr>
        <p:spPr>
          <a:xfrm>
            <a:off x="6017814" y="2406802"/>
            <a:ext cx="716258" cy="595769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Merge 84"/>
          <p:cNvSpPr/>
          <p:nvPr/>
        </p:nvSpPr>
        <p:spPr>
          <a:xfrm>
            <a:off x="7386001" y="2432783"/>
            <a:ext cx="685769" cy="606096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Merge 85"/>
          <p:cNvSpPr/>
          <p:nvPr/>
        </p:nvSpPr>
        <p:spPr>
          <a:xfrm>
            <a:off x="6734072" y="2432783"/>
            <a:ext cx="707438" cy="60609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Extract 86"/>
          <p:cNvSpPr/>
          <p:nvPr/>
        </p:nvSpPr>
        <p:spPr>
          <a:xfrm>
            <a:off x="6375943" y="2432782"/>
            <a:ext cx="730848" cy="569789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Extract 87"/>
          <p:cNvSpPr/>
          <p:nvPr/>
        </p:nvSpPr>
        <p:spPr>
          <a:xfrm>
            <a:off x="7136810" y="2483401"/>
            <a:ext cx="609400" cy="519170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Merge 88"/>
          <p:cNvSpPr/>
          <p:nvPr/>
        </p:nvSpPr>
        <p:spPr>
          <a:xfrm>
            <a:off x="6375943" y="3038879"/>
            <a:ext cx="730848" cy="54558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Extract 89"/>
          <p:cNvSpPr/>
          <p:nvPr/>
        </p:nvSpPr>
        <p:spPr>
          <a:xfrm>
            <a:off x="6031668" y="3038879"/>
            <a:ext cx="702404" cy="571066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Merge 90"/>
          <p:cNvSpPr/>
          <p:nvPr/>
        </p:nvSpPr>
        <p:spPr>
          <a:xfrm>
            <a:off x="7022661" y="3016403"/>
            <a:ext cx="779289" cy="545583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Extract 91"/>
          <p:cNvSpPr/>
          <p:nvPr/>
        </p:nvSpPr>
        <p:spPr>
          <a:xfrm>
            <a:off x="6741368" y="3061418"/>
            <a:ext cx="700142" cy="52304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Extract 92"/>
          <p:cNvSpPr/>
          <p:nvPr/>
        </p:nvSpPr>
        <p:spPr>
          <a:xfrm>
            <a:off x="7688639" y="3561986"/>
            <a:ext cx="742049" cy="622645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Merge 93"/>
          <p:cNvSpPr/>
          <p:nvPr/>
        </p:nvSpPr>
        <p:spPr>
          <a:xfrm>
            <a:off x="6949596" y="1802399"/>
            <a:ext cx="852353" cy="68100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Merge 94"/>
          <p:cNvSpPr/>
          <p:nvPr/>
        </p:nvSpPr>
        <p:spPr>
          <a:xfrm>
            <a:off x="6041732" y="3615199"/>
            <a:ext cx="668416" cy="57263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Merge 95"/>
          <p:cNvSpPr/>
          <p:nvPr/>
        </p:nvSpPr>
        <p:spPr>
          <a:xfrm>
            <a:off x="7354023" y="3572835"/>
            <a:ext cx="725557" cy="62122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Extract 96"/>
          <p:cNvSpPr/>
          <p:nvPr/>
        </p:nvSpPr>
        <p:spPr>
          <a:xfrm>
            <a:off x="5711283" y="3609944"/>
            <a:ext cx="664660" cy="595745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Extract 97"/>
          <p:cNvSpPr/>
          <p:nvPr/>
        </p:nvSpPr>
        <p:spPr>
          <a:xfrm flipH="1">
            <a:off x="6375940" y="3596089"/>
            <a:ext cx="691423" cy="588542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Extract 98"/>
          <p:cNvSpPr/>
          <p:nvPr/>
        </p:nvSpPr>
        <p:spPr>
          <a:xfrm>
            <a:off x="7015333" y="3596089"/>
            <a:ext cx="692777" cy="609600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0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526</TotalTime>
  <Words>911</Words>
  <Application>Microsoft Office PowerPoint</Application>
  <PresentationFormat>Widescreen</PresentationFormat>
  <Paragraphs>303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KushiaraMJ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109</cp:revision>
  <dcterms:created xsi:type="dcterms:W3CDTF">2019-10-30T15:54:28Z</dcterms:created>
  <dcterms:modified xsi:type="dcterms:W3CDTF">2019-11-02T13:04:03Z</dcterms:modified>
</cp:coreProperties>
</file>