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9" r:id="rId3"/>
    <p:sldId id="256" r:id="rId4"/>
    <p:sldId id="260" r:id="rId5"/>
    <p:sldId id="265" r:id="rId6"/>
    <p:sldId id="266" r:id="rId7"/>
    <p:sldId id="267" r:id="rId8"/>
    <p:sldId id="261" r:id="rId9"/>
    <p:sldId id="268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968B-8834-496D-AA23-629C3956FAC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5912-0BF1-41E9-AAA0-6AEA7D6BB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066800"/>
            <a:ext cx="5334000" cy="5334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gonometr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7391400" cy="537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67364" y="489532"/>
            <a:ext cx="1676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1295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a=65 degree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b= 18 degree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D=5 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020292" y="9236"/>
            <a:ext cx="11430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1000" y="0"/>
            <a:ext cx="1025232" cy="674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5715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সম্পুর্ন গাছটির উচ্চতা কত হবে?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Picture 3" descr="Dissidia_Wild_Ro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5791200" cy="466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মোঃবেলায়েত হোসেন </a:t>
            </a:r>
          </a:p>
          <a:p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মোখলেশপুর উচ্চ বিদ্যালয়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বিষয়ঃগনিত</a:t>
            </a:r>
          </a:p>
          <a:p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শ্রেনীঃ৯ম</a:t>
            </a:r>
          </a:p>
          <a:p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সময়ঃ৫০ মি.</a:t>
            </a:r>
          </a:p>
          <a:p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তারিখঃ২৭/১০/২০১৯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304801"/>
            <a:ext cx="3200400" cy="9906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ত্রিকোণমিতি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1524000"/>
            <a:ext cx="3429000" cy="8382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দুরত্ব ও উচ্চতা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exels-photo-4621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838200"/>
            <a:ext cx="7162799" cy="4770425"/>
          </a:xfrm>
          <a:prstGeom prst="rect">
            <a:avLst/>
          </a:prstGeom>
          <a:scene3d>
            <a:camera prst="isometricOffAxis1Left"/>
            <a:lightRig rig="threePt" dir="t"/>
          </a:scene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1c4b28c74fc2dadab487229ec4ced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4" y="0"/>
            <a:ext cx="7846166" cy="5987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66800" y="6324600"/>
            <a:ext cx="518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আজকে ত্রিকোনমিতির   এই  অনুপাত  সমন্ধে  শিখবো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895600"/>
          <a:ext cx="990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লম্ব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ভুমি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95600" y="3124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SinA</a:t>
            </a:r>
            <a:r>
              <a:rPr lang="en-US" sz="2800" dirty="0" smtClean="0"/>
              <a:t>=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3200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CosA</a:t>
            </a:r>
            <a:r>
              <a:rPr lang="en-US" sz="2800" dirty="0" smtClean="0"/>
              <a:t>=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38600" y="2971800"/>
          <a:ext cx="1219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লম্ব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অতিভুজ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81800" y="2895600"/>
          <a:ext cx="1295400" cy="115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413152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ভুমি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31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অতিভুজ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953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Tan30=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953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Sin60=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4953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Cos45=</a:t>
            </a:r>
            <a:endParaRPr lang="en-US" sz="2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905004" y="4702688"/>
          <a:ext cx="990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√3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463144" y="4713570"/>
          <a:ext cx="990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75712" y="4746224"/>
          <a:ext cx="990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√2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00200" y="457200"/>
            <a:ext cx="51054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 অনুপাত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00200" y="1447800"/>
            <a:ext cx="510540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অনুপাতগুলো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84450" y="1447800"/>
            <a:ext cx="2139950" cy="2825750"/>
            <a:chOff x="2584940" y="1447800"/>
            <a:chExt cx="2139460" cy="282526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584940" y="1447800"/>
              <a:ext cx="2133111" cy="2818911"/>
              <a:chOff x="2584940" y="1447800"/>
              <a:chExt cx="2133111" cy="2818911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2591289" y="1447800"/>
                <a:ext cx="0" cy="28189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2584940" y="4266711"/>
                <a:ext cx="213311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>
              <a:off x="2591289" y="1447800"/>
              <a:ext cx="2133111" cy="28252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3886200" y="2202359"/>
            <a:ext cx="24384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অতিভূজ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2590800" y="1447800"/>
            <a:ext cx="2133600" cy="2852737"/>
            <a:chOff x="2554456" y="1413804"/>
            <a:chExt cx="2133600" cy="2853396"/>
          </a:xfrm>
        </p:grpSpPr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554456" y="1413804"/>
              <a:ext cx="2133600" cy="2824815"/>
              <a:chOff x="2554456" y="1413804"/>
              <a:chExt cx="2133600" cy="282481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2554456" y="1413804"/>
                <a:ext cx="2133600" cy="2824815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3048168" y="3505024"/>
                <a:ext cx="457200" cy="381088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2590968" y="3886112"/>
              <a:ext cx="381000" cy="381088"/>
              <a:chOff x="2514768" y="3886112"/>
              <a:chExt cx="381000" cy="38108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514768" y="3886112"/>
                <a:ext cx="381000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895768" y="3886112"/>
                <a:ext cx="0" cy="38108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Straight Connector 15"/>
          <p:cNvCxnSpPr/>
          <p:nvPr/>
        </p:nvCxnSpPr>
        <p:spPr>
          <a:xfrm>
            <a:off x="2562225" y="4267200"/>
            <a:ext cx="213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95600" y="4572000"/>
            <a:ext cx="156131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ভূমি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90800" y="1447800"/>
            <a:ext cx="0" cy="2819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95400" y="2743200"/>
            <a:ext cx="100540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লম্ব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20" name="Arc 19"/>
          <p:cNvSpPr/>
          <p:nvPr/>
        </p:nvSpPr>
        <p:spPr>
          <a:xfrm rot="14111812">
            <a:off x="3683226" y="3609948"/>
            <a:ext cx="918373" cy="913702"/>
          </a:xfrm>
          <a:prstGeom prst="arc">
            <a:avLst>
              <a:gd name="adj1" fmla="val 16200000"/>
              <a:gd name="adj2" fmla="val 44788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733800" y="3810000"/>
          <a:ext cx="60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068298" y="2362200"/>
          <a:ext cx="457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76400" y="5638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অতিভুজ এর মানবের 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10800000">
            <a:off x="2286000" y="1905000"/>
            <a:ext cx="3429000" cy="190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16462344">
            <a:off x="5209794" y="3105838"/>
            <a:ext cx="914400" cy="838200"/>
          </a:xfrm>
          <a:prstGeom prst="arc">
            <a:avLst>
              <a:gd name="adj1" fmla="val 16200000"/>
              <a:gd name="adj2" fmla="val 113665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3366" y="3156850"/>
            <a:ext cx="90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60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52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4572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লম্ব এর মান বের কর?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প্রশ্নঃঝড়ে একটি তাল গাছ এমন ভাবে ভেঙ্গে গেল যেন ভাঙ্গা অংশ গড়া থেকে ৫ মি. দূরে পরে গেল।দন্ডায়মান অংশ ভাঙ্গা অংশের সাথে ৪৫</a:t>
            </a:r>
            <a:r>
              <a:rPr lang="bn-IN" sz="28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ডিগ্রি কোনে লেগে থাকলে গাছের উচ্চতা র্নিনয় করো।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/>
          </a:bodyPr>
          <a:lstStyle/>
          <a:p>
            <a:r>
              <a:rPr lang="bn-IN" sz="18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IN" sz="1800" dirty="0" smtClean="0"/>
              <a:t>						      </a:t>
            </a:r>
            <a:r>
              <a:rPr lang="en-US" sz="1800" dirty="0" smtClean="0"/>
              <a:t>A</a:t>
            </a:r>
            <a:r>
              <a:rPr lang="bn-IN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sz="1400" dirty="0" smtClean="0"/>
              <a:t>Tan45= </a:t>
            </a:r>
            <a:r>
              <a:rPr lang="en-US" sz="1800" dirty="0" smtClean="0"/>
              <a:t>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							            C                          B</a:t>
            </a:r>
          </a:p>
          <a:p>
            <a:pPr>
              <a:buNone/>
            </a:pPr>
            <a:r>
              <a:rPr lang="en-US" sz="1400" dirty="0" smtClean="0"/>
              <a:t>    AB=							      5 m</a:t>
            </a:r>
          </a:p>
          <a:p>
            <a:pPr>
              <a:buNone/>
            </a:pPr>
            <a:r>
              <a:rPr lang="en-US" sz="1800" dirty="0" smtClean="0"/>
              <a:t>								</a:t>
            </a:r>
          </a:p>
          <a:p>
            <a:pPr>
              <a:buNone/>
            </a:pPr>
            <a:r>
              <a:rPr lang="en-US" sz="1400" dirty="0" smtClean="0"/>
              <a:t>AB= 5 m</a:t>
            </a:r>
            <a:r>
              <a:rPr lang="en-US" sz="1800" dirty="0" smtClean="0"/>
              <a:t>		</a:t>
            </a:r>
            <a:r>
              <a:rPr lang="bn-IN" sz="1800" dirty="0" smtClean="0">
                <a:latin typeface="NikoshBAN" pitchFamily="2" charset="0"/>
                <a:cs typeface="NikoshBAN" pitchFamily="2" charset="0"/>
              </a:rPr>
              <a:t>গাছের উচ্চতা=</a:t>
            </a:r>
            <a:r>
              <a:rPr lang="en-US" sz="1800" dirty="0" smtClean="0"/>
              <a:t>5+7.07</a:t>
            </a:r>
          </a:p>
          <a:p>
            <a:pPr>
              <a:buNone/>
            </a:pPr>
            <a:r>
              <a:rPr lang="en-US" sz="1800" dirty="0" smtClean="0"/>
              <a:t>					     =12.07 m</a:t>
            </a:r>
          </a:p>
          <a:p>
            <a:pPr>
              <a:buNone/>
            </a:pPr>
            <a:r>
              <a:rPr lang="en-US" sz="1400" dirty="0" smtClean="0"/>
              <a:t>Sin45=</a:t>
            </a:r>
            <a:r>
              <a:rPr lang="en-US" sz="1800" dirty="0" smtClean="0"/>
              <a:t>		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400" dirty="0" smtClean="0"/>
              <a:t>AC=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400" dirty="0" smtClean="0"/>
              <a:t>AC=7.07</a:t>
            </a:r>
          </a:p>
          <a:p>
            <a:pPr>
              <a:buNone/>
            </a:pPr>
            <a:endParaRPr lang="en-US" sz="18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39000" y="2971006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6781800" y="3732212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629400" y="2362200"/>
            <a:ext cx="1524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7692213">
            <a:off x="7536069" y="2236195"/>
            <a:ext cx="367938" cy="6194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04648" y="2514600"/>
          <a:ext cx="609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22934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04055"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42296" y="3592949"/>
          <a:ext cx="632684" cy="74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84"/>
              </a:tblGrid>
              <a:tr h="28891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8302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Tan45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71600" y="4867576"/>
          <a:ext cx="5334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26140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844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03040" y="5600948"/>
          <a:ext cx="762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21888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2307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Sin45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5500" y="881740"/>
            <a:ext cx="1828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/>
              <a:t>মুল্যায়ন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01836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494216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SinA</a:t>
            </a:r>
            <a:r>
              <a:rPr lang="en-US" sz="2800" dirty="0" smtClean="0"/>
              <a:t>=</a:t>
            </a:r>
            <a:r>
              <a:rPr lang="bn-IN" sz="2800" dirty="0" smtClean="0"/>
              <a:t>?</a:t>
            </a:r>
            <a:r>
              <a:rPr lang="en-US" dirty="0" smtClean="0"/>
              <a:t>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5018362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CosA</a:t>
            </a:r>
            <a:r>
              <a:rPr lang="en-US" sz="2800" dirty="0" smtClean="0"/>
              <a:t>=</a:t>
            </a:r>
            <a:r>
              <a:rPr lang="bn-IN" sz="2800" dirty="0" smtClean="0"/>
              <a:t>?</a:t>
            </a:r>
            <a:endParaRPr lang="en-US" sz="2800" dirty="0"/>
          </a:p>
        </p:txBody>
      </p:sp>
      <p:sp>
        <p:nvSpPr>
          <p:cNvPr id="6" name="Right Triangle 5"/>
          <p:cNvSpPr/>
          <p:nvPr/>
        </p:nvSpPr>
        <p:spPr>
          <a:xfrm rot="5207483">
            <a:off x="2730020" y="2699329"/>
            <a:ext cx="2286000" cy="1219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0199418">
            <a:off x="3113310" y="3690258"/>
            <a:ext cx="533400" cy="4572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22174" y="3733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157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 </vt:lpstr>
      <vt:lpstr>পরিচয়</vt:lpstr>
      <vt:lpstr>ত্রিকোণমিতি</vt:lpstr>
      <vt:lpstr>Slide 4</vt:lpstr>
      <vt:lpstr>Slide 5</vt:lpstr>
      <vt:lpstr>Slide 6</vt:lpstr>
      <vt:lpstr>Slide 7</vt:lpstr>
      <vt:lpstr>প্রশ্নঃঝড়ে একটি তাল গাছ এমন ভাবে ভেঙ্গে গেল যেন ভাঙ্গা অংশ গড়া থেকে ৫ মি. দূরে পরে গেল।দন্ডায়মান অংশ ভাঙ্গা অংশের সাথে ৪৫ ডিগ্রি কোনে লেগে থাকলে গাছের উচ্চতা র্নিনয় করো।</vt:lpstr>
      <vt:lpstr>Slide 9</vt:lpstr>
      <vt:lpstr>Slide 10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ত্রিকোণমিতি</dc:title>
  <dc:creator>lab -16</dc:creator>
  <cp:lastModifiedBy>lab -16</cp:lastModifiedBy>
  <cp:revision>29</cp:revision>
  <dcterms:created xsi:type="dcterms:W3CDTF">2019-10-27T03:46:32Z</dcterms:created>
  <dcterms:modified xsi:type="dcterms:W3CDTF">2019-10-31T06:54:22Z</dcterms:modified>
</cp:coreProperties>
</file>