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80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0" d="100"/>
          <a:sy n="80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8708-07D3-456F-9852-96EC517A9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BCF1-2B11-41E2-AADF-A444C573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3CA-2180-4FFB-9213-34B85B26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6479-B2C6-4796-BC5D-060DEF85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09D-071F-43EA-B7A3-2018742C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0EB2-2F23-4583-9EF3-B6A382A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428F9-B7E1-43A3-8E5E-BFC6987E5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AB17E-B8CC-4CAE-8CFE-588BE83A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747B-D134-4BE1-B598-99A38931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9391-3FBC-4016-9006-BE08BD8A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4464E-48D0-47C0-BEF6-ACD4DA162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89D70-28AF-4692-9833-3A2C1DDFE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3300-6B87-4C9A-9D07-350415B7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D029-6E45-4C9E-94C1-DC142675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90AD9-E07B-4416-9506-02C808B7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43AB-9454-42A1-AEA4-AC9F58B5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1734-7C94-4A93-B909-6708A46F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C04A6-5E70-4D0D-8A48-A8368D48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16DF7-2256-4352-A5CB-733D8B4B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6DBF-2D20-4F79-AD76-D49378CF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E244-D97F-46F3-9B00-6D68DD5C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4D05-654C-447F-B695-6B91F73D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E3B7D-F5E1-479A-8C53-67A3AAF4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A4F9-A74F-4067-931C-3C795B4C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69CA-ED3F-40B7-BAC1-EF1C6A17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3F45-8407-4F62-8B8C-8DDEB047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AECD-2AF7-4FC5-AB79-1A2F86BD0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F268C-EE24-421C-A720-D7D4D6BA9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D6148-2565-4241-A22B-3194434C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794DB-DEAD-4226-AD4B-B5C014A3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2CB87-0A4E-4BDE-85A5-C2DECB36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1EA1-EFBB-40FB-8F56-98AB2B0A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C2B4B-E0EB-48B9-9475-E9A9BDC66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9DC48-406A-4BC3-9F98-14E27743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B308A-CE22-43A3-BD05-90999CC74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1B89D-1555-4B83-93B6-3CBDB517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ED5AF-90F1-48D4-A4A9-521B12D6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D63A2-6787-433A-838B-17D74675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C348B-65DA-442F-9B6F-A1116BDB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7C43-C8C4-4808-8D03-EF240E95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10E42-5F8D-41F5-8EB1-6DDB5CF5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CDC1-579B-478F-A15C-BB0F64EC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3FD91-E803-46F8-BE24-F132D734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20255-7B96-4647-B8CA-E8DB4AAE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A1124-9F0E-4F90-AD28-3F5407F5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72B9B-383E-4A0C-911D-10EDD975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28E3-F404-492F-819F-7FD4864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CAC8-7C85-4C0E-ABAE-00A6453E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CD070-9150-4751-86E7-6B56955E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0751-67FE-4A0F-8D4F-2D092AC2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58354-81E3-4501-9A2C-FC9091CB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6BA9C-51B3-4116-9EAA-F2E053E5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093E-679A-4337-9BCE-98CEAD20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6C99D-5B7E-4F3A-AA38-9E5DB83CF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8EB66-6068-4243-B056-4ADF97DD8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41176-2C2B-4AAB-898C-A342CDE1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87145-38A2-414F-852F-BDB8A443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94A10-C0F7-403E-9F0D-6DEDD7A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897DA-E8A6-4650-BD75-A8B666D5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769B-7A28-4CA1-A5C6-C986BC27D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7966-885F-442C-881B-ED08994E8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FB5C-ECAC-4DF6-9253-EA7B4FB7F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73872-4651-4B62-9EC4-95BD5CD4A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1" y="0"/>
            <a:ext cx="2438399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B790C-A411-4204-9A96-CEC3965F1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7494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সেটিই হলো গলনাংক। বরফের</a:t>
            </a:r>
          </a:p>
          <a:p>
            <a:pPr algn="ctr"/>
            <a:r>
              <a:rPr lang="bn-BD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গলনাংক 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en-US" sz="4800" b="1" cap="none" spc="50" baseline="3000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সেলসিয়াস।</a:t>
            </a:r>
          </a:p>
          <a:p>
            <a:pPr algn="ctr"/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বায়ুমন্ডলীয় চাপে কোনো তরল</a:t>
            </a:r>
          </a:p>
          <a:p>
            <a:pPr algn="ctr"/>
            <a:r>
              <a:rPr lang="bn-BD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পদার্থ যে তাপমাত্রায় বাষ্পে পরিণত হয়, তাকে স্ফুটনাংক</a:t>
            </a:r>
          </a:p>
          <a:p>
            <a:pPr algn="ctr"/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বলে। পানির স্ফুটনাংক ৯৯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৯৮</a:t>
            </a:r>
            <a:r>
              <a:rPr lang="bn-BD" sz="4800" b="1" spc="50" baseline="3000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০</a:t>
            </a:r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BD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সেলসিয়াস যা ১০০</a:t>
            </a:r>
            <a:r>
              <a:rPr lang="bn-BD" sz="4800" b="1" cap="none" spc="50" baseline="3000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০</a:t>
            </a:r>
            <a:r>
              <a:rPr lang="bn-BD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সেলসি-</a:t>
            </a:r>
          </a:p>
          <a:p>
            <a:pPr algn="ctr"/>
            <a:r>
              <a:rPr lang="bn-BD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য়াসের খুবই কাছাকাছি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9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তাই সাধারণভাবে আমরা পানির স্ফুটনাংক ১০০</a:t>
            </a:r>
            <a:r>
              <a:rPr lang="bn-BD" sz="5400" b="1" spc="50" baseline="3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০</a:t>
            </a:r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সেল-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সিয়াস বলে থাকি। বিশুদ্ধ পানি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স্বাদহীন, গন্ধহীন ও বর্নহীন হয়। ৪</a:t>
            </a:r>
            <a:r>
              <a:rPr lang="bn-BD" sz="5400" b="1" spc="50" baseline="6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০</a:t>
            </a:r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সেলসিয়াস তাপমাত্রায়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পানির ঘনত্ব সর্বোচ্চ আর তা হলো ১গ্রাম/সি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সি বা ১০০০ কেজি/মিটার</a:t>
            </a:r>
            <a:r>
              <a:rPr lang="bn-BD" sz="5400" b="1" cap="none" spc="50" baseline="60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৩</a:t>
            </a:r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অর্থাৎ ১ সি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সি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পানির ভর হলো ১গ্রাম বা 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 কিউবিক মিটার পানির ভর</a:t>
            </a:r>
          </a:p>
          <a:p>
            <a:pPr algn="ctr"/>
            <a:r>
              <a:rPr lang="bn-BD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হলো ১০০০ কেজি।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পানির একটি বিশেষ ধর্ম হলো</a:t>
            </a:r>
          </a:p>
          <a:p>
            <a:pPr algn="ctr"/>
            <a:r>
              <a:rPr lang="bn-BD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এটি বেশির ভাগ অজৈব যৌগ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ও অনেক জৈব যৌগকে দ্রবী-</a:t>
            </a:r>
          </a:p>
          <a:p>
            <a:pPr algn="ctr"/>
            <a:r>
              <a:rPr lang="bn-BD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ভূত করতে পারে। এজন্য একে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সর্বজনীন দ্রাবকও বলা হয়।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8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পানি একটি উভধর্মী পদার্থ 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হিসেবে কাজ করে অর্থাৎ কখনো এসিড, কখনো ক্ষার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হিসেবে কাজ করে। সাধারণত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এসিডের উপস্থিতিতে পানি ক্ষার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হিসেবে আর ক্ষারের উপস্থিতি-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তে এসিড হিসেবে কাজ করে। তবে বিশুদ্ধ পানি পুরোপুরি</a:t>
            </a:r>
          </a:p>
        </p:txBody>
      </p:sp>
    </p:spTree>
    <p:extLst>
      <p:ext uri="{BB962C8B-B14F-4D97-AF65-F5344CB8AC3E}">
        <p14:creationId xmlns:p14="http://schemas.microsoft.com/office/powerpoint/2010/main" val="12297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৭-এর বেশি। এসিডের পরিমাণ</a:t>
            </a:r>
          </a:p>
          <a:p>
            <a:pPr algn="ctr"/>
            <a:r>
              <a:rPr lang="bn-BD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যত বাড়ে 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</a:t>
            </a:r>
            <a:r>
              <a:rPr lang="bn-BD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এর মান তত কমে, অন্যদিকে ক্ষারের পরিমাণ</a:t>
            </a:r>
          </a:p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যত বাড়ে, 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</a:t>
            </a:r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এর মানও তত</a:t>
            </a:r>
          </a:p>
          <a:p>
            <a:pPr algn="ctr"/>
            <a:r>
              <a:rPr lang="bn-BD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বাড়ে। নদ-নদীর পানির 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</a:t>
            </a:r>
            <a:r>
              <a:rPr lang="bn-BD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যদি</a:t>
            </a:r>
          </a:p>
          <a:p>
            <a:pPr algn="ctr"/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৬-৮ এর মধ্যে থাকে,তবে তা</a:t>
            </a:r>
          </a:p>
          <a:p>
            <a:pPr algn="ctr"/>
            <a:r>
              <a:rPr lang="bn-BD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জলজ উদ্ভিদ ও প্রাণীর বেঁচে থাকার কোনো অসুবিধা হয় </a:t>
            </a:r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না।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4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শিল্প-কারখানার সৃষ্ট বর্জ্যপানি</a:t>
            </a:r>
          </a:p>
          <a:p>
            <a:pPr algn="ctr"/>
            <a:r>
              <a:rPr lang="bn-BD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বিশেষ করে নদীর পানি দূষণের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অন্যতম কারণ। এই দূষণ প্র-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তিরোধের সবচেয়ে ভালো উপায়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হলো,সৃষ্ট বর্জ্যপানি পরিশোধন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করে তারপর নদীতে ফেলা। এই</a:t>
            </a:r>
          </a:p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পরিশোধন কাজের জন্য দরকার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বর্জ্য পরিশোধন ব্যবস্থা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ETP)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18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 কাজ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মানবদেহের শতকরা কত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ভাগ পানি ? 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পৃথিবীপৃষ্ঠের শতকরা কত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ভাগ পানি দ্বারা গঠিত ? 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৩। বরফের গলনাংক কত ? 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৪। পানির স্ফুটনাংক কত ?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8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 কাজ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 দলঃ পানিদূষণ প্রতিরোধের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কৌশল ও নাগরিকের দায়িত্ব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বর্ননা কর।</a:t>
            </a:r>
          </a:p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 দলঃ পানি বিশুদ্ধকরণ প্রক্রিয়া ব্যাখ্যা কর।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9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মূল্যায়ন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১। 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</a:t>
            </a:r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বলতে কী বুঝায় ? 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২। পানি কী দিয়ে গঠিত ?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৩। পানির সংকেত কী ? </a:t>
            </a:r>
          </a:p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৪। ১ সি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সি পানির ভর কত ? </a:t>
            </a:r>
          </a:p>
          <a:p>
            <a:pPr algn="ctr"/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৫। বিশুদ্ধ পানির </a:t>
            </a:r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 </a:t>
            </a:r>
            <a:r>
              <a:rPr lang="bn-BD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কত ?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1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799" y="0"/>
            <a:ext cx="2362201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ধন্যবাদ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"/>
            <a:ext cx="4825059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আল্লাহ হাফেজ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35CDD-D636-4976-AFB8-BE30EA59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1066800"/>
            <a:ext cx="9144000" cy="57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CE6A-E789-4268-AB59-89BD919B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89199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bn-IN" dirty="0"/>
              <a:t>            </a:t>
            </a:r>
            <a:r>
              <a:rPr lang="bn-IN" sz="6000" dirty="0">
                <a:solidFill>
                  <a:srgbClr val="00B050"/>
                </a:solidFill>
              </a:rPr>
              <a:t>পরিচিতি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595557-A503-42D0-895E-349EC9796F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199"/>
            <a:ext cx="4572000" cy="4368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CF06F-B298-4A5B-AE4E-65878CAF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489199"/>
            <a:ext cx="4572000" cy="4368801"/>
          </a:xfrm>
          <a:solidFill>
            <a:srgbClr val="FFC000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মোঃআমির হোসেন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 মাহবুব আদর্শ উচ্চ বিদ্যালয়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চাটখিল-নোয়াখালী।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০১৭১২৯০৬৯৬৫</a:t>
            </a: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ইমেলঃ </a:t>
            </a:r>
            <a:r>
              <a:rPr lang="en-US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melon01121966@gmail.com</a:t>
            </a:r>
            <a:endParaRPr lang="bn-IN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/>
              <a:t>         </a:t>
            </a:r>
            <a:endParaRPr lang="bn-IN" dirty="0"/>
          </a:p>
          <a:p>
            <a:r>
              <a:rPr lang="en-US" dirty="0"/>
              <a:t>            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8EC2C-5413-473F-832A-04787095F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5400"/>
            <a:ext cx="457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7064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পরিচিতি</a:t>
            </a:r>
          </a:p>
          <a:p>
            <a:pPr algn="ctr"/>
            <a:r>
              <a:rPr lang="bn-BD" sz="6600" b="1" i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শ্রেণিঃ নবম-দশম</a:t>
            </a:r>
          </a:p>
          <a:p>
            <a:pPr algn="ctr"/>
            <a:r>
              <a:rPr lang="bn-BD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বিষয়ঃ বিজ্ঞান</a:t>
            </a:r>
          </a:p>
          <a:p>
            <a:pPr algn="ctr"/>
            <a:r>
              <a:rPr lang="bn-BD" sz="6600" b="1" i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অধ্যায়ঃ দ্বিতীয়</a:t>
            </a:r>
          </a:p>
          <a:p>
            <a:pPr algn="ctr"/>
            <a:r>
              <a:rPr lang="bn-BD" sz="6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সময়ঃ ৪৫ মিনিট</a:t>
            </a:r>
            <a:endParaRPr lang="en-US" sz="66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আমরা ছবিগুলো দেখি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9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শিরোনাম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জীবনের জন্য পানি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9144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শিখনফল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এই পাঠ শেষে শিক্ষার্থীরা-</a:t>
            </a:r>
          </a:p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পানির ধর্ম বর্ননা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 পারবে।</a:t>
            </a:r>
          </a:p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পানির গঠন ব্যাখ্যা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 পারবে।</a:t>
            </a:r>
          </a:p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৩। পানির বিভিন্ন উৎস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বর্ননা করতে পারবে</a:t>
            </a:r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3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পানির ধর্মঃ পৃথিবীতে যত প্রকার তরল পদার্থ পাওয়া যায়,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পানি তার মধ্যে সবচেয়ে সহজ-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লভ্য। মানবদেহের শতকরা 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৬৫-৭৫ ভাগ পানি। মাছ, মাংস,</a:t>
            </a:r>
          </a:p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শাক-সবজি প্রভৃতিতে শতকরা</a:t>
            </a:r>
          </a:p>
          <a:p>
            <a:pPr algn="ctr"/>
            <a:r>
              <a:rPr lang="bn-BD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৬০-৯০ ভাগ পানি থাকে। পৃথিবীপৃষ্ঠের শতকরা ৭৫ ভাগই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2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পানি দ্বারা গঠিত। আমাদের বেঁচে থাকার জন্য পানি অপরি-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হার্য। তাই পানির অপর নাম</a:t>
            </a:r>
          </a:p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জীবন।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গলনাংক ও স্ফুটনাংকঃ পানি</a:t>
            </a:r>
          </a:p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যখন কঠিন অবস্থায় থাকে সেটিকে আমরা বরফ বলি। যে</a:t>
            </a:r>
          </a:p>
          <a:p>
            <a:pPr algn="ctr"/>
            <a:r>
              <a:rPr lang="bn-BD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তাপমাত্রায় বরফ গলে যায়</a:t>
            </a:r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5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493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         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amir hossain</cp:lastModifiedBy>
  <cp:revision>84</cp:revision>
  <dcterms:created xsi:type="dcterms:W3CDTF">2006-08-16T00:00:00Z</dcterms:created>
  <dcterms:modified xsi:type="dcterms:W3CDTF">2019-11-02T13:07:29Z</dcterms:modified>
</cp:coreProperties>
</file>