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5" r:id="rId11"/>
    <p:sldId id="278" r:id="rId12"/>
    <p:sldId id="274" r:id="rId13"/>
    <p:sldId id="276" r:id="rId14"/>
    <p:sldId id="265" r:id="rId15"/>
    <p:sldId id="273" r:id="rId16"/>
    <p:sldId id="279" r:id="rId17"/>
    <p:sldId id="267" r:id="rId18"/>
    <p:sldId id="268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0FEE7-F02C-47F4-8F71-22859E7104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030C3C-C8E4-4BE0-AAD9-1FCB553B8BED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গ্রীষ্ম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কালীন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53086F3-DC78-48D5-912B-84AA74236A56}" type="parTrans" cxnId="{D7E28AC8-9015-47FB-A0DB-7645C4B4A663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1C6A9BE0-C398-447C-98A7-561A5DA76225}" type="sibTrans" cxnId="{D7E28AC8-9015-47FB-A0DB-7645C4B4A663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4392D3E6-B51C-4E9D-A121-7C56ECACB80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শীত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কালীন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359BDCF-2B14-4091-A5A8-D8516908E928}" type="parTrans" cxnId="{46626221-BE54-4BA7-B5B7-CCB2E2F9B119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FE5C615-7110-4BFC-923B-626BA48E77CE}" type="sibTrans" cxnId="{46626221-BE54-4BA7-B5B7-CCB2E2F9B119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C9AC52D-DA8F-4A2B-BB62-E5FB013E49A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বারো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মাসি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C6B0EC1-A6F8-48ED-8058-FD7391310AB2}" type="parTrans" cxnId="{2D9753E5-70F6-4F65-8147-4C6F56A5F07C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4F032976-8957-407D-917C-49B8091A2E7B}" type="sibTrans" cxnId="{2D9753E5-70F6-4F65-8147-4C6F56A5F07C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1850FDC1-5A1F-4274-B131-73E9BBC845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মৌসুমি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ফল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2086D01-F1DF-43C9-A16D-98CF828ECFB6}" type="sibTrans" cxnId="{72C4B596-5815-412C-BA2E-681AF563A83E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B058F665-744F-4803-AFE2-BADDABB5415D}" type="parTrans" cxnId="{72C4B596-5815-412C-BA2E-681AF563A83E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AC21E8D-88BE-43FF-BB28-1DD7BB65AEB9}" type="pres">
      <dgm:prSet presAssocID="{6DB0FEE7-F02C-47F4-8F71-22859E7104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69F4AD-C8EA-48DC-A70F-001BB88BE0E9}" type="pres">
      <dgm:prSet presAssocID="{1850FDC1-5A1F-4274-B131-73E9BBC8450A}" presName="centerShape" presStyleLbl="node0" presStyleIdx="0" presStyleCnt="1"/>
      <dgm:spPr/>
      <dgm:t>
        <a:bodyPr/>
        <a:lstStyle/>
        <a:p>
          <a:endParaRPr lang="en-US"/>
        </a:p>
      </dgm:t>
    </dgm:pt>
    <dgm:pt modelId="{069AB540-8884-49C7-A0F1-9C2A8555E431}" type="pres">
      <dgm:prSet presAssocID="{D53086F3-DC78-48D5-912B-84AA74236A56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8D8A90C-3590-4394-A185-E3AD77C14914}" type="pres">
      <dgm:prSet presAssocID="{D53086F3-DC78-48D5-912B-84AA74236A5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EF2181B-A28D-4AD5-81B1-F66DE0579460}" type="pres">
      <dgm:prSet presAssocID="{68030C3C-C8E4-4BE0-AAD9-1FCB553B8BED}" presName="node" presStyleLbl="node1" presStyleIdx="0" presStyleCnt="3" custRadScaleRad="100155" custRadScaleInc="3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A1FF9-EDAE-466B-9C8A-2905B0562BE4}" type="pres">
      <dgm:prSet presAssocID="{F359BDCF-2B14-4091-A5A8-D8516908E92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0174F45-BF05-4E0F-9378-9134C6A589C5}" type="pres">
      <dgm:prSet presAssocID="{F359BDCF-2B14-4091-A5A8-D8516908E92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890296-B51F-4442-9B6F-B7C2DAAD2466}" type="pres">
      <dgm:prSet presAssocID="{4392D3E6-B51C-4E9D-A121-7C56ECACB8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16B00-8F37-4FD3-B777-607285DF36A1}" type="pres">
      <dgm:prSet presAssocID="{2C6B0EC1-A6F8-48ED-8058-FD7391310AB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71D5C12C-C5A3-4CEA-B888-AC189F25AA13}" type="pres">
      <dgm:prSet presAssocID="{2C6B0EC1-A6F8-48ED-8058-FD7391310AB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6FAAADA-5A63-43A1-915F-EACAB6875A8D}" type="pres">
      <dgm:prSet presAssocID="{CC9AC52D-DA8F-4A2B-BB62-E5FB013E49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B3F84-83D8-4112-BDA8-0B4C863625AA}" type="presOf" srcId="{2C6B0EC1-A6F8-48ED-8058-FD7391310AB2}" destId="{71D5C12C-C5A3-4CEA-B888-AC189F25AA13}" srcOrd="1" destOrd="0" presId="urn:microsoft.com/office/officeart/2005/8/layout/radial5"/>
    <dgm:cxn modelId="{474B2F6B-7CE6-4E98-8516-326A7F5F2862}" type="presOf" srcId="{F359BDCF-2B14-4091-A5A8-D8516908E928}" destId="{9DEA1FF9-EDAE-466B-9C8A-2905B0562BE4}" srcOrd="0" destOrd="0" presId="urn:microsoft.com/office/officeart/2005/8/layout/radial5"/>
    <dgm:cxn modelId="{72C4B596-5815-412C-BA2E-681AF563A83E}" srcId="{6DB0FEE7-F02C-47F4-8F71-22859E7104D8}" destId="{1850FDC1-5A1F-4274-B131-73E9BBC8450A}" srcOrd="0" destOrd="0" parTransId="{B058F665-744F-4803-AFE2-BADDABB5415D}" sibTransId="{62086D01-F1DF-43C9-A16D-98CF828ECFB6}"/>
    <dgm:cxn modelId="{2D9753E5-70F6-4F65-8147-4C6F56A5F07C}" srcId="{1850FDC1-5A1F-4274-B131-73E9BBC8450A}" destId="{CC9AC52D-DA8F-4A2B-BB62-E5FB013E49AC}" srcOrd="2" destOrd="0" parTransId="{2C6B0EC1-A6F8-48ED-8058-FD7391310AB2}" sibTransId="{4F032976-8957-407D-917C-49B8091A2E7B}"/>
    <dgm:cxn modelId="{04BBCBAB-5C3B-4969-9A60-3C6FED792B6D}" type="presOf" srcId="{D53086F3-DC78-48D5-912B-84AA74236A56}" destId="{98D8A90C-3590-4394-A185-E3AD77C14914}" srcOrd="1" destOrd="0" presId="urn:microsoft.com/office/officeart/2005/8/layout/radial5"/>
    <dgm:cxn modelId="{D7E28AC8-9015-47FB-A0DB-7645C4B4A663}" srcId="{1850FDC1-5A1F-4274-B131-73E9BBC8450A}" destId="{68030C3C-C8E4-4BE0-AAD9-1FCB553B8BED}" srcOrd="0" destOrd="0" parTransId="{D53086F3-DC78-48D5-912B-84AA74236A56}" sibTransId="{1C6A9BE0-C398-447C-98A7-561A5DA76225}"/>
    <dgm:cxn modelId="{3CECB628-6672-4234-A12C-F938D25B297D}" type="presOf" srcId="{4392D3E6-B51C-4E9D-A121-7C56ECACB80D}" destId="{5D890296-B51F-4442-9B6F-B7C2DAAD2466}" srcOrd="0" destOrd="0" presId="urn:microsoft.com/office/officeart/2005/8/layout/radial5"/>
    <dgm:cxn modelId="{64A89029-AE2A-4628-9E74-DA68CE30F495}" type="presOf" srcId="{D53086F3-DC78-48D5-912B-84AA74236A56}" destId="{069AB540-8884-49C7-A0F1-9C2A8555E431}" srcOrd="0" destOrd="0" presId="urn:microsoft.com/office/officeart/2005/8/layout/radial5"/>
    <dgm:cxn modelId="{46626221-BE54-4BA7-B5B7-CCB2E2F9B119}" srcId="{1850FDC1-5A1F-4274-B131-73E9BBC8450A}" destId="{4392D3E6-B51C-4E9D-A121-7C56ECACB80D}" srcOrd="1" destOrd="0" parTransId="{F359BDCF-2B14-4091-A5A8-D8516908E928}" sibTransId="{EFE5C615-7110-4BFC-923B-626BA48E77CE}"/>
    <dgm:cxn modelId="{5C89BABA-CEA7-4382-B960-0FCFCF5F5A63}" type="presOf" srcId="{2C6B0EC1-A6F8-48ED-8058-FD7391310AB2}" destId="{3E816B00-8F37-4FD3-B777-607285DF36A1}" srcOrd="0" destOrd="0" presId="urn:microsoft.com/office/officeart/2005/8/layout/radial5"/>
    <dgm:cxn modelId="{8997EF52-99F0-4EB9-8B72-A3936F14D7F0}" type="presOf" srcId="{F359BDCF-2B14-4091-A5A8-D8516908E928}" destId="{C0174F45-BF05-4E0F-9378-9134C6A589C5}" srcOrd="1" destOrd="0" presId="urn:microsoft.com/office/officeart/2005/8/layout/radial5"/>
    <dgm:cxn modelId="{FCEA6846-5E79-4517-A09B-E90FA5C90F27}" type="presOf" srcId="{1850FDC1-5A1F-4274-B131-73E9BBC8450A}" destId="{3E69F4AD-C8EA-48DC-A70F-001BB88BE0E9}" srcOrd="0" destOrd="0" presId="urn:microsoft.com/office/officeart/2005/8/layout/radial5"/>
    <dgm:cxn modelId="{E9B15771-7929-4E20-89AF-2F6282F438CB}" type="presOf" srcId="{CC9AC52D-DA8F-4A2B-BB62-E5FB013E49AC}" destId="{16FAAADA-5A63-43A1-915F-EACAB6875A8D}" srcOrd="0" destOrd="0" presId="urn:microsoft.com/office/officeart/2005/8/layout/radial5"/>
    <dgm:cxn modelId="{98B779A0-6E75-4C8A-B76D-8FB1E97C6912}" type="presOf" srcId="{68030C3C-C8E4-4BE0-AAD9-1FCB553B8BED}" destId="{5EF2181B-A28D-4AD5-81B1-F66DE0579460}" srcOrd="0" destOrd="0" presId="urn:microsoft.com/office/officeart/2005/8/layout/radial5"/>
    <dgm:cxn modelId="{7AE7C611-1B5F-4DE9-BB71-0EE7E961C858}" type="presOf" srcId="{6DB0FEE7-F02C-47F4-8F71-22859E7104D8}" destId="{FAC21E8D-88BE-43FF-BB28-1DD7BB65AEB9}" srcOrd="0" destOrd="0" presId="urn:microsoft.com/office/officeart/2005/8/layout/radial5"/>
    <dgm:cxn modelId="{659E6A91-3EE0-4359-BA29-27B659310833}" type="presParOf" srcId="{FAC21E8D-88BE-43FF-BB28-1DD7BB65AEB9}" destId="{3E69F4AD-C8EA-48DC-A70F-001BB88BE0E9}" srcOrd="0" destOrd="0" presId="urn:microsoft.com/office/officeart/2005/8/layout/radial5"/>
    <dgm:cxn modelId="{39148DBF-F10E-4252-A1AB-9DA992011A68}" type="presParOf" srcId="{FAC21E8D-88BE-43FF-BB28-1DD7BB65AEB9}" destId="{069AB540-8884-49C7-A0F1-9C2A8555E431}" srcOrd="1" destOrd="0" presId="urn:microsoft.com/office/officeart/2005/8/layout/radial5"/>
    <dgm:cxn modelId="{E692AF78-FEE3-478C-BA5A-631AC53FD97D}" type="presParOf" srcId="{069AB540-8884-49C7-A0F1-9C2A8555E431}" destId="{98D8A90C-3590-4394-A185-E3AD77C14914}" srcOrd="0" destOrd="0" presId="urn:microsoft.com/office/officeart/2005/8/layout/radial5"/>
    <dgm:cxn modelId="{A1195DE3-7D79-453A-A243-E2AB941E4091}" type="presParOf" srcId="{FAC21E8D-88BE-43FF-BB28-1DD7BB65AEB9}" destId="{5EF2181B-A28D-4AD5-81B1-F66DE0579460}" srcOrd="2" destOrd="0" presId="urn:microsoft.com/office/officeart/2005/8/layout/radial5"/>
    <dgm:cxn modelId="{7B17BBC4-DD68-4325-A6D8-F102C1CB64CE}" type="presParOf" srcId="{FAC21E8D-88BE-43FF-BB28-1DD7BB65AEB9}" destId="{9DEA1FF9-EDAE-466B-9C8A-2905B0562BE4}" srcOrd="3" destOrd="0" presId="urn:microsoft.com/office/officeart/2005/8/layout/radial5"/>
    <dgm:cxn modelId="{F1895093-8B76-45A4-BCFD-42A70B63C8A7}" type="presParOf" srcId="{9DEA1FF9-EDAE-466B-9C8A-2905B0562BE4}" destId="{C0174F45-BF05-4E0F-9378-9134C6A589C5}" srcOrd="0" destOrd="0" presId="urn:microsoft.com/office/officeart/2005/8/layout/radial5"/>
    <dgm:cxn modelId="{EA7FB5D4-A3E4-409D-8D8F-833C25F66BBB}" type="presParOf" srcId="{FAC21E8D-88BE-43FF-BB28-1DD7BB65AEB9}" destId="{5D890296-B51F-4442-9B6F-B7C2DAAD2466}" srcOrd="4" destOrd="0" presId="urn:microsoft.com/office/officeart/2005/8/layout/radial5"/>
    <dgm:cxn modelId="{D3AF34A4-2614-4901-8EE7-7FAEBC9F3E80}" type="presParOf" srcId="{FAC21E8D-88BE-43FF-BB28-1DD7BB65AEB9}" destId="{3E816B00-8F37-4FD3-B777-607285DF36A1}" srcOrd="5" destOrd="0" presId="urn:microsoft.com/office/officeart/2005/8/layout/radial5"/>
    <dgm:cxn modelId="{B71A7F27-5D8B-404F-A9C9-6E4AFBF62942}" type="presParOf" srcId="{3E816B00-8F37-4FD3-B777-607285DF36A1}" destId="{71D5C12C-C5A3-4CEA-B888-AC189F25AA13}" srcOrd="0" destOrd="0" presId="urn:microsoft.com/office/officeart/2005/8/layout/radial5"/>
    <dgm:cxn modelId="{67F0B59D-3306-4CA1-908D-442B9DF31CB7}" type="presParOf" srcId="{FAC21E8D-88BE-43FF-BB28-1DD7BB65AEB9}" destId="{16FAAADA-5A63-43A1-915F-EACAB6875A8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9F4AD-C8EA-48DC-A70F-001BB88BE0E9}">
      <dsp:nvSpPr>
        <dsp:cNvPr id="0" name=""/>
        <dsp:cNvSpPr/>
      </dsp:nvSpPr>
      <dsp:spPr>
        <a:xfrm>
          <a:off x="3184177" y="2822213"/>
          <a:ext cx="2013644" cy="201364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মৌসুমি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ফল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479068" y="3117104"/>
        <a:ext cx="1423862" cy="1423862"/>
      </dsp:txXfrm>
    </dsp:sp>
    <dsp:sp modelId="{069AB540-8884-49C7-A0F1-9C2A8555E431}">
      <dsp:nvSpPr>
        <dsp:cNvPr id="0" name=""/>
        <dsp:cNvSpPr/>
      </dsp:nvSpPr>
      <dsp:spPr>
        <a:xfrm rot="16312536">
          <a:off x="4022143" y="2087760"/>
          <a:ext cx="429336" cy="684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4084436" y="2289054"/>
        <a:ext cx="300535" cy="410783"/>
      </dsp:txXfrm>
    </dsp:sp>
    <dsp:sp modelId="{5EF2181B-A28D-4AD5-81B1-F66DE0579460}">
      <dsp:nvSpPr>
        <dsp:cNvPr id="0" name=""/>
        <dsp:cNvSpPr/>
      </dsp:nvSpPr>
      <dsp:spPr>
        <a:xfrm>
          <a:off x="3276596" y="12"/>
          <a:ext cx="2013644" cy="2013644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গ্রীষ্ম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কালীন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71487" y="294903"/>
        <a:ext cx="1423862" cy="1423862"/>
      </dsp:txXfrm>
    </dsp:sp>
    <dsp:sp modelId="{9DEA1FF9-EDAE-466B-9C8A-2905B0562BE4}">
      <dsp:nvSpPr>
        <dsp:cNvPr id="0" name=""/>
        <dsp:cNvSpPr/>
      </dsp:nvSpPr>
      <dsp:spPr>
        <a:xfrm rot="1800000">
          <a:off x="5187835" y="4185509"/>
          <a:ext cx="427020" cy="684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5196416" y="4290411"/>
        <a:ext cx="298914" cy="410783"/>
      </dsp:txXfrm>
    </dsp:sp>
    <dsp:sp modelId="{5D890296-B51F-4442-9B6F-B7C2DAAD2466}">
      <dsp:nvSpPr>
        <dsp:cNvPr id="0" name=""/>
        <dsp:cNvSpPr/>
      </dsp:nvSpPr>
      <dsp:spPr>
        <a:xfrm>
          <a:off x="5625801" y="4231885"/>
          <a:ext cx="2013644" cy="201364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শীত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কালীন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920692" y="4526776"/>
        <a:ext cx="1423862" cy="1423862"/>
      </dsp:txXfrm>
    </dsp:sp>
    <dsp:sp modelId="{3E816B00-8F37-4FD3-B777-607285DF36A1}">
      <dsp:nvSpPr>
        <dsp:cNvPr id="0" name=""/>
        <dsp:cNvSpPr/>
      </dsp:nvSpPr>
      <dsp:spPr>
        <a:xfrm rot="9000000">
          <a:off x="2767144" y="4185509"/>
          <a:ext cx="427020" cy="684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2886669" y="4290411"/>
        <a:ext cx="298914" cy="410783"/>
      </dsp:txXfrm>
    </dsp:sp>
    <dsp:sp modelId="{16FAAADA-5A63-43A1-915F-EACAB6875A8D}">
      <dsp:nvSpPr>
        <dsp:cNvPr id="0" name=""/>
        <dsp:cNvSpPr/>
      </dsp:nvSpPr>
      <dsp:spPr>
        <a:xfrm>
          <a:off x="742554" y="4231885"/>
          <a:ext cx="2013644" cy="201364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বারো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মাসি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ফল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37445" y="4526776"/>
        <a:ext cx="1423862" cy="142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5F94F-7382-43C0-A463-6CE278221395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C207-BD8D-46E9-BDB5-71B92F5A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2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C207-BD8D-46E9-BDB5-71B92F5AF6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857452"/>
            <a:ext cx="46482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K0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464820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2514600" cy="2441473"/>
          </a:xfrm>
          <a:prstGeom prst="rect">
            <a:avLst/>
          </a:prstGeom>
        </p:spPr>
      </p:pic>
      <p:pic>
        <p:nvPicPr>
          <p:cNvPr id="3" name="Picture 2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00200"/>
            <a:ext cx="2514599" cy="2438400"/>
          </a:xfrm>
          <a:prstGeom prst="rect">
            <a:avLst/>
          </a:prstGeom>
        </p:spPr>
      </p:pic>
      <p:pic>
        <p:nvPicPr>
          <p:cNvPr id="4" name="Picture 3" descr="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600200"/>
            <a:ext cx="2514600" cy="2438400"/>
          </a:xfrm>
          <a:prstGeom prst="rect">
            <a:avLst/>
          </a:prstGeom>
        </p:spPr>
      </p:pic>
      <p:pic>
        <p:nvPicPr>
          <p:cNvPr id="8" name="Picture 7" descr="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191000"/>
            <a:ext cx="2514600" cy="2438400"/>
          </a:xfrm>
          <a:prstGeom prst="rect">
            <a:avLst/>
          </a:prstGeom>
        </p:spPr>
      </p:pic>
      <p:pic>
        <p:nvPicPr>
          <p:cNvPr id="9" name="Picture 8" descr="b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191000"/>
            <a:ext cx="2514599" cy="2438400"/>
          </a:xfrm>
          <a:prstGeom prst="rect">
            <a:avLst/>
          </a:prstGeom>
        </p:spPr>
      </p:pic>
      <p:pic>
        <p:nvPicPr>
          <p:cNvPr id="10" name="Picture 9" descr="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191000"/>
            <a:ext cx="2514600" cy="2438400"/>
          </a:xfrm>
          <a:prstGeom prst="rect">
            <a:avLst/>
          </a:prstGeom>
        </p:spPr>
      </p:pic>
      <p:sp>
        <p:nvSpPr>
          <p:cNvPr id="15" name="Up Ribbon 14"/>
          <p:cNvSpPr/>
          <p:nvPr/>
        </p:nvSpPr>
        <p:spPr>
          <a:xfrm>
            <a:off x="1600200" y="304800"/>
            <a:ext cx="6248400" cy="106680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52600"/>
            <a:ext cx="3479244" cy="2286001"/>
          </a:xfrm>
          <a:prstGeom prst="rect">
            <a:avLst/>
          </a:prstGeom>
        </p:spPr>
      </p:pic>
      <p:pic>
        <p:nvPicPr>
          <p:cNvPr id="3" name="Picture 2" descr="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267200"/>
            <a:ext cx="3513334" cy="2286000"/>
          </a:xfrm>
          <a:prstGeom prst="rect">
            <a:avLst/>
          </a:prstGeom>
        </p:spPr>
      </p:pic>
      <p:pic>
        <p:nvPicPr>
          <p:cNvPr id="4" name="Picture 3" descr="c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3505200" cy="2304669"/>
          </a:xfrm>
          <a:prstGeom prst="rect">
            <a:avLst/>
          </a:prstGeom>
        </p:spPr>
      </p:pic>
      <p:pic>
        <p:nvPicPr>
          <p:cNvPr id="5" name="Picture 4" descr="v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191000"/>
            <a:ext cx="3505200" cy="2308301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2057400" y="0"/>
            <a:ext cx="4876800" cy="1524000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3657600" cy="2438400"/>
          </a:xfrm>
          <a:prstGeom prst="rect">
            <a:avLst/>
          </a:prstGeom>
        </p:spPr>
      </p:pic>
      <p:pic>
        <p:nvPicPr>
          <p:cNvPr id="7" name="Picture 6" descr="j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05200"/>
            <a:ext cx="3657600" cy="2477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2743200"/>
            <a:ext cx="2057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6019800"/>
            <a:ext cx="20574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জলপাই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k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"/>
            <a:ext cx="3657600" cy="2438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2743200"/>
            <a:ext cx="2057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91000"/>
            <a:ext cx="3657600" cy="2438400"/>
          </a:xfrm>
          <a:prstGeom prst="rect">
            <a:avLst/>
          </a:prstGeom>
        </p:spPr>
      </p:pic>
      <p:pic>
        <p:nvPicPr>
          <p:cNvPr id="4" name="Picture 3" descr="j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00"/>
            <a:ext cx="3657600" cy="2477707"/>
          </a:xfrm>
          <a:prstGeom prst="rect">
            <a:avLst/>
          </a:prstGeom>
        </p:spPr>
      </p:pic>
      <p:sp>
        <p:nvSpPr>
          <p:cNvPr id="8" name="Up Ribbon 7"/>
          <p:cNvSpPr/>
          <p:nvPr/>
        </p:nvSpPr>
        <p:spPr>
          <a:xfrm>
            <a:off x="838200" y="228600"/>
            <a:ext cx="7772400" cy="1143000"/>
          </a:xfrm>
          <a:prstGeom prst="ribbon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0"/>
            <a:ext cx="36576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752850" cy="2438400"/>
          </a:xfrm>
          <a:prstGeom prst="rect">
            <a:avLst/>
          </a:prstGeom>
        </p:spPr>
      </p:pic>
      <p:pic>
        <p:nvPicPr>
          <p:cNvPr id="5" name="Picture 4" descr="1458454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05000" y="3505200"/>
            <a:ext cx="4114800" cy="2275956"/>
          </a:xfrm>
          <a:prstGeom prst="rect">
            <a:avLst/>
          </a:prstGeom>
        </p:spPr>
      </p:pic>
      <p:pic>
        <p:nvPicPr>
          <p:cNvPr id="6" name="Picture 5" descr="122019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8600"/>
            <a:ext cx="3733800" cy="243840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600200"/>
            <a:ext cx="1143001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2743200"/>
            <a:ext cx="1905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743200"/>
            <a:ext cx="1905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943600"/>
            <a:ext cx="1905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3752850" cy="2438400"/>
          </a:xfrm>
          <a:prstGeom prst="rect">
            <a:avLst/>
          </a:prstGeom>
        </p:spPr>
      </p:pic>
      <p:pic>
        <p:nvPicPr>
          <p:cNvPr id="4" name="Picture 3" descr="1458454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4800" y="4419600"/>
            <a:ext cx="4114800" cy="2275956"/>
          </a:xfrm>
          <a:prstGeom prst="rect">
            <a:avLst/>
          </a:prstGeom>
        </p:spPr>
      </p:pic>
      <p:pic>
        <p:nvPicPr>
          <p:cNvPr id="5" name="Picture 4" descr="122019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419600"/>
            <a:ext cx="3733800" cy="2438400"/>
          </a:xfrm>
          <a:prstGeom prst="rect">
            <a:avLst/>
          </a:prstGeom>
        </p:spPr>
      </p:pic>
      <p:sp>
        <p:nvSpPr>
          <p:cNvPr id="10" name="Curved Down Ribbon 9"/>
          <p:cNvSpPr/>
          <p:nvPr/>
        </p:nvSpPr>
        <p:spPr>
          <a:xfrm>
            <a:off x="914400" y="0"/>
            <a:ext cx="6858000" cy="1447800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0" y="228600"/>
            <a:ext cx="56388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438400"/>
            <a:ext cx="79248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505200"/>
          <a:ext cx="7467600" cy="265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09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– ১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– ২ </a:t>
                      </a: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– ৩ </a:t>
                      </a: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20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96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09800"/>
            <a:ext cx="67818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৪৯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600200" y="533400"/>
            <a:ext cx="5334000" cy="1143000"/>
          </a:xfrm>
          <a:prstGeom prst="ellipse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8686800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করিঃ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------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--------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-----------।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819400"/>
            <a:ext cx="954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79646">
                    <a:lumMod val="75000"/>
                  </a:srgbClr>
                </a:solidFill>
                <a:latin typeface="NikoshLightBAN" pitchFamily="2" charset="0"/>
                <a:cs typeface="NikoshLightBAN" pitchFamily="2" charset="0"/>
              </a:rPr>
              <a:t>তিন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67474" y="3505200"/>
            <a:ext cx="2294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rgbClr val="F79646">
                    <a:lumMod val="75000"/>
                  </a:srgbClr>
                </a:solidFill>
                <a:latin typeface="NikoshLightBAN" pitchFamily="2" charset="0"/>
                <a:cs typeface="NikoshLightBAN" pitchFamily="2" charset="0"/>
              </a:rPr>
              <a:t>গ্রীষ্মকালীন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31008" y="4336197"/>
            <a:ext cx="883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rgbClr val="F79646">
                    <a:lumMod val="75000"/>
                  </a:srgbClr>
                </a:solidFill>
                <a:latin typeface="NikoshLightBAN" pitchFamily="2" charset="0"/>
                <a:cs typeface="NikoshLightBAN" pitchFamily="2" charset="0"/>
              </a:rPr>
              <a:t>ঋতু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30605" y="5063698"/>
            <a:ext cx="2367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rgbClr val="F79646">
                    <a:lumMod val="75000"/>
                  </a:srgbClr>
                </a:solidFill>
                <a:latin typeface="NikoshLightBAN" pitchFamily="2" charset="0"/>
                <a:cs typeface="NikoshLightBAN" pitchFamily="2" charset="0"/>
              </a:rPr>
              <a:t>বারো মাসী 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152400"/>
            <a:ext cx="5334000" cy="1371600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sz="6600" b="1" i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b="1" i="1" dirty="0" err="1" smtClean="0"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6600" b="1" i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87354"/>
            <a:ext cx="8991600" cy="4154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ভবানী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কান্ত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রায়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বিদ্যাঃ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কাহারোল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11122"/>
            <a:ext cx="9144000" cy="26468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jj.jpgjj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1" y="0"/>
            <a:ext cx="9144000" cy="8156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7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7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458200" cy="39703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৮.৩.১.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৮.৩.৪.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ui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3479800" cy="5181600"/>
          </a:xfrm>
          <a:prstGeom prst="rect">
            <a:avLst/>
          </a:prstGeom>
        </p:spPr>
      </p:pic>
      <p:pic>
        <p:nvPicPr>
          <p:cNvPr id="4" name="Picture 3" descr="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3733800" cy="5181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68580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743200"/>
            <a:ext cx="617220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04800"/>
            <a:ext cx="34290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ঋতু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2286000"/>
            <a:ext cx="2133600" cy="2743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LightBAN" pitchFamily="2" charset="0"/>
                <a:cs typeface="NikoshLightBAN" pitchFamily="2" charset="0"/>
              </a:rPr>
              <a:t>ঋতু</a:t>
            </a:r>
            <a:endParaRPr lang="en-US" sz="6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1143000"/>
            <a:ext cx="1371600" cy="1600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BAN" pitchFamily="2" charset="0"/>
                <a:cs typeface="NikoshLightBAN" pitchFamily="2" charset="0"/>
              </a:rPr>
              <a:t>গ্রীষ্ম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2895600"/>
            <a:ext cx="1371600" cy="1600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BAN" pitchFamily="2" charset="0"/>
                <a:cs typeface="NikoshLightBAN" pitchFamily="2" charset="0"/>
              </a:rPr>
              <a:t>বর্ষা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4953000"/>
            <a:ext cx="13716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BAN" pitchFamily="2" charset="0"/>
                <a:cs typeface="NikoshLightBAN" pitchFamily="2" charset="0"/>
              </a:rPr>
              <a:t>শর</a:t>
            </a:r>
            <a:r>
              <a:rPr lang="en-US" sz="4400" dirty="0" smtClean="0">
                <a:latin typeface="NikoshLightBAN" pitchFamily="2" charset="0"/>
                <a:cs typeface="NikoshLightBAN" pitchFamily="2" charset="0"/>
              </a:rPr>
              <a:t>ৎ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5105400"/>
            <a:ext cx="16002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BAN" pitchFamily="2" charset="0"/>
                <a:cs typeface="NikoshLightBAN" pitchFamily="2" charset="0"/>
              </a:rPr>
              <a:t>হেমন্ত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3048000"/>
            <a:ext cx="1371600" cy="16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BAN" pitchFamily="2" charset="0"/>
                <a:cs typeface="NikoshLightBAN" pitchFamily="2" charset="0"/>
              </a:rPr>
              <a:t>শীত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7800" y="1143000"/>
            <a:ext cx="1524000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LightBAN" pitchFamily="2" charset="0"/>
                <a:cs typeface="NikoshLightBAN" pitchFamily="2" charset="0"/>
              </a:rPr>
              <a:t>বসন্ত</a:t>
            </a:r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013991">
            <a:off x="4723669" y="4442227"/>
            <a:ext cx="685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181600" y="3352800"/>
            <a:ext cx="52120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279615">
            <a:off x="4819738" y="2239677"/>
            <a:ext cx="60691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2362200" y="3429000"/>
            <a:ext cx="685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2506547">
            <a:off x="2681248" y="2265180"/>
            <a:ext cx="685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8412651">
            <a:off x="2816971" y="4582378"/>
            <a:ext cx="774198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91000"/>
            <a:ext cx="3505200" cy="2429246"/>
          </a:xfrm>
          <a:prstGeom prst="rect">
            <a:avLst/>
          </a:prstGeom>
        </p:spPr>
      </p:pic>
      <p:pic>
        <p:nvPicPr>
          <p:cNvPr id="4" name="Picture 3" descr="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3505199" cy="2416017"/>
          </a:xfrm>
          <a:prstGeom prst="rect">
            <a:avLst/>
          </a:prstGeom>
        </p:spPr>
      </p:pic>
      <p:pic>
        <p:nvPicPr>
          <p:cNvPr id="5" name="Picture 4" descr="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52600"/>
            <a:ext cx="3505200" cy="2362201"/>
          </a:xfrm>
          <a:prstGeom prst="rect">
            <a:avLst/>
          </a:prstGeom>
        </p:spPr>
      </p:pic>
      <p:pic>
        <p:nvPicPr>
          <p:cNvPr id="6" name="Picture 5" descr="n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19600"/>
            <a:ext cx="3546028" cy="24384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457200" y="304800"/>
            <a:ext cx="7543800" cy="106680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14600" cy="2441473"/>
          </a:xfrm>
          <a:prstGeom prst="rect">
            <a:avLst/>
          </a:prstGeom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0"/>
            <a:ext cx="2514599" cy="2438400"/>
          </a:xfrm>
          <a:prstGeom prst="rect">
            <a:avLst/>
          </a:prstGeom>
        </p:spPr>
      </p:pic>
      <p:pic>
        <p:nvPicPr>
          <p:cNvPr id="5" name="Picture 4" descr="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0"/>
            <a:ext cx="25146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514600"/>
            <a:ext cx="1295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514600"/>
            <a:ext cx="1371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514600"/>
            <a:ext cx="1371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2514600" cy="2438400"/>
          </a:xfrm>
          <a:prstGeom prst="rect">
            <a:avLst/>
          </a:prstGeom>
        </p:spPr>
      </p:pic>
      <p:pic>
        <p:nvPicPr>
          <p:cNvPr id="10" name="Picture 9" descr="b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581400"/>
            <a:ext cx="2514599" cy="2438400"/>
          </a:xfrm>
          <a:prstGeom prst="rect">
            <a:avLst/>
          </a:prstGeom>
        </p:spPr>
      </p:pic>
      <p:pic>
        <p:nvPicPr>
          <p:cNvPr id="11" name="Picture 10" descr="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581400"/>
            <a:ext cx="2514600" cy="243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800" y="6096000"/>
            <a:ext cx="1371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6096000"/>
            <a:ext cx="13716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019800"/>
            <a:ext cx="1371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লিচু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4400" dirty="0">
            <a:latin typeface="NikoshLightBAN" pitchFamily="2" charset="0"/>
            <a:cs typeface="NikoshLight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algn="ctr">
          <a:defRPr sz="3600"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188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</dc:creator>
  <cp:lastModifiedBy>DPE</cp:lastModifiedBy>
  <cp:revision>163</cp:revision>
  <dcterms:created xsi:type="dcterms:W3CDTF">2006-08-16T00:00:00Z</dcterms:created>
  <dcterms:modified xsi:type="dcterms:W3CDTF">2019-11-02T12:11:59Z</dcterms:modified>
</cp:coreProperties>
</file>