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21" r:id="rId15"/>
    <p:sldId id="313" r:id="rId16"/>
    <p:sldId id="318" r:id="rId17"/>
    <p:sldId id="319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9D964-55D7-4D91-ADF3-7DCB767C8A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D93F4C-496F-44A6-BD8D-B735663E2040}" type="pres">
      <dgm:prSet presAssocID="{D5D9D964-55D7-4D91-ADF3-7DCB767C8A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F8491-3E16-4719-87A2-D89D46733964}" type="presOf" srcId="{D5D9D964-55D7-4D91-ADF3-7DCB767C8AF2}" destId="{67D93F4C-496F-44A6-BD8D-B735663E2040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1E8AC-208C-4EEA-9EB5-07CC41B0574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3FFD4-B635-450A-8C2D-108630F0AEA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PRESENT</a:t>
          </a:r>
          <a:endParaRPr lang="en-US" sz="2800" dirty="0"/>
        </a:p>
      </dgm:t>
    </dgm:pt>
    <dgm:pt modelId="{8F339383-73D3-4EE2-9D70-615DD961F32B}" type="parTrans" cxnId="{91F77260-F22A-4A84-B60A-DC0C07D3D19E}">
      <dgm:prSet/>
      <dgm:spPr/>
      <dgm:t>
        <a:bodyPr/>
        <a:lstStyle/>
        <a:p>
          <a:endParaRPr lang="en-US"/>
        </a:p>
      </dgm:t>
    </dgm:pt>
    <dgm:pt modelId="{2CCF1829-290A-4118-80AB-B03E0776F23A}" type="sibTrans" cxnId="{91F77260-F22A-4A84-B60A-DC0C07D3D19E}">
      <dgm:prSet/>
      <dgm:spPr/>
      <dgm:t>
        <a:bodyPr/>
        <a:lstStyle/>
        <a:p>
          <a:endParaRPr lang="en-US"/>
        </a:p>
      </dgm:t>
    </dgm:pt>
    <dgm:pt modelId="{5662EB6B-7BFF-4A2D-A2B4-BE225BAAF5CB}">
      <dgm:prSet phldrT="[Text]" custT="1"/>
      <dgm:spPr/>
      <dgm:t>
        <a:bodyPr/>
        <a:lstStyle/>
        <a:p>
          <a:r>
            <a:rPr lang="en-US" sz="3200" dirty="0" smtClean="0"/>
            <a:t>PAST</a:t>
          </a:r>
          <a:endParaRPr lang="en-US" sz="3200" dirty="0"/>
        </a:p>
      </dgm:t>
    </dgm:pt>
    <dgm:pt modelId="{D80B7399-FDBF-4E09-8D3D-652D4617AC63}" type="parTrans" cxnId="{1D83A4AA-5E14-49F7-9AC3-0858447A4BC8}">
      <dgm:prSet/>
      <dgm:spPr/>
      <dgm:t>
        <a:bodyPr/>
        <a:lstStyle/>
        <a:p>
          <a:endParaRPr lang="en-US"/>
        </a:p>
      </dgm:t>
    </dgm:pt>
    <dgm:pt modelId="{51A67CFC-E60C-42A8-8876-3748B8376B11}" type="sibTrans" cxnId="{1D83A4AA-5E14-49F7-9AC3-0858447A4BC8}">
      <dgm:prSet/>
      <dgm:spPr/>
      <dgm:t>
        <a:bodyPr/>
        <a:lstStyle/>
        <a:p>
          <a:endParaRPr lang="en-US"/>
        </a:p>
      </dgm:t>
    </dgm:pt>
    <dgm:pt modelId="{925F430D-583B-41EC-BD92-259893B6861A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3DDC9BE9-5EF7-482F-9F8A-F848F5C6E315}" type="parTrans" cxnId="{1BF3916F-9844-4D30-ABC8-679ED00AD856}">
      <dgm:prSet/>
      <dgm:spPr/>
      <dgm:t>
        <a:bodyPr/>
        <a:lstStyle/>
        <a:p>
          <a:endParaRPr lang="en-US"/>
        </a:p>
      </dgm:t>
    </dgm:pt>
    <dgm:pt modelId="{035BF236-954A-4075-8B1D-715DCE4D0824}" type="sibTrans" cxnId="{1BF3916F-9844-4D30-ABC8-679ED00AD856}">
      <dgm:prSet/>
      <dgm:spPr/>
      <dgm:t>
        <a:bodyPr/>
        <a:lstStyle/>
        <a:p>
          <a:endParaRPr lang="en-US"/>
        </a:p>
      </dgm:t>
    </dgm:pt>
    <dgm:pt modelId="{E36E9243-574F-47FD-BBCC-58CFEBCDF7B5}" type="pres">
      <dgm:prSet presAssocID="{3B81E8AC-208C-4EEA-9EB5-07CC41B0574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9DE6E-F1BA-4619-B3D4-B9F23E169D29}" type="pres">
      <dgm:prSet presAssocID="{3B81E8AC-208C-4EEA-9EB5-07CC41B05741}" presName="cycle" presStyleCnt="0"/>
      <dgm:spPr/>
    </dgm:pt>
    <dgm:pt modelId="{4357D62C-1C33-4E52-8E4A-45BD4DF4456F}" type="pres">
      <dgm:prSet presAssocID="{3B81E8AC-208C-4EEA-9EB5-07CC41B05741}" presName="centerShape" presStyleCnt="0"/>
      <dgm:spPr/>
    </dgm:pt>
    <dgm:pt modelId="{E01D1B85-AF4D-47F4-A76C-9743F340030B}" type="pres">
      <dgm:prSet presAssocID="{3B81E8AC-208C-4EEA-9EB5-07CC41B05741}" presName="connSite" presStyleLbl="node1" presStyleIdx="0" presStyleCnt="4"/>
      <dgm:spPr/>
    </dgm:pt>
    <dgm:pt modelId="{2C2E8DA2-1C01-4837-8A5C-9594E15DE044}" type="pres">
      <dgm:prSet presAssocID="{3B81E8AC-208C-4EEA-9EB5-07CC41B05741}" presName="visible" presStyleLbl="node1" presStyleIdx="0" presStyleCnt="4" custLinFactNeighborX="1476" custLinFactNeighborY="707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0640AC31-94AC-4699-83A9-525B72CBCF51}" type="pres">
      <dgm:prSet presAssocID="{8F339383-73D3-4EE2-9D70-615DD961F32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F9CBF3B-7E3D-487E-BBB3-C9CD300514B5}" type="pres">
      <dgm:prSet presAssocID="{FE53FFD4-B635-450A-8C2D-108630F0AEA3}" presName="node" presStyleCnt="0"/>
      <dgm:spPr/>
    </dgm:pt>
    <dgm:pt modelId="{961CB2E8-D1E7-474C-8342-170A444B1168}" type="pres">
      <dgm:prSet presAssocID="{FE53FFD4-B635-450A-8C2D-108630F0AEA3}" presName="parentNode" presStyleLbl="node1" presStyleIdx="1" presStyleCnt="4" custScaleX="169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7A043-FF84-412C-B3F0-3C311BA10D8E}" type="pres">
      <dgm:prSet presAssocID="{FE53FFD4-B635-450A-8C2D-108630F0AEA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DC4E8-60D8-4C75-939E-D1E6BEA3FE94}" type="pres">
      <dgm:prSet presAssocID="{D80B7399-FDBF-4E09-8D3D-652D4617AC63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2C5FD9F-A98D-40DF-AB4C-C4B4EE426D86}" type="pres">
      <dgm:prSet presAssocID="{5662EB6B-7BFF-4A2D-A2B4-BE225BAAF5CB}" presName="node" presStyleCnt="0"/>
      <dgm:spPr/>
    </dgm:pt>
    <dgm:pt modelId="{D381506E-0CF5-4ED1-B2ED-7C83EE905FDD}" type="pres">
      <dgm:prSet presAssocID="{5662EB6B-7BFF-4A2D-A2B4-BE225BAAF5CB}" presName="parentNode" presStyleLbl="node1" presStyleIdx="2" presStyleCnt="4" custScaleX="1259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D888-1C44-47D8-AC10-C57765841502}" type="pres">
      <dgm:prSet presAssocID="{5662EB6B-7BFF-4A2D-A2B4-BE225BAAF5C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9E241-3C5E-4844-9AA5-B69FCF96A6A6}" type="pres">
      <dgm:prSet presAssocID="{3DDC9BE9-5EF7-482F-9F8A-F848F5C6E31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3110A708-EF5D-4B3E-82DF-24DEB7291636}" type="pres">
      <dgm:prSet presAssocID="{925F430D-583B-41EC-BD92-259893B6861A}" presName="node" presStyleCnt="0"/>
      <dgm:spPr/>
    </dgm:pt>
    <dgm:pt modelId="{38905F13-1411-42FA-BCBE-861BD9E45345}" type="pres">
      <dgm:prSet presAssocID="{925F430D-583B-41EC-BD92-259893B6861A}" presName="parentNode" presStyleLbl="node1" presStyleIdx="3" presStyleCnt="4" custScaleX="1722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26FF6-E808-4B6D-A11B-9AC69F3DC104}" type="pres">
      <dgm:prSet presAssocID="{925F430D-583B-41EC-BD92-259893B6861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770F4C-CCC3-4E77-B4D9-F307A03596ED}" type="presOf" srcId="{D80B7399-FDBF-4E09-8D3D-652D4617AC63}" destId="{D90DC4E8-60D8-4C75-939E-D1E6BEA3FE94}" srcOrd="0" destOrd="0" presId="urn:microsoft.com/office/officeart/2005/8/layout/radial2"/>
    <dgm:cxn modelId="{91F77260-F22A-4A84-B60A-DC0C07D3D19E}" srcId="{3B81E8AC-208C-4EEA-9EB5-07CC41B05741}" destId="{FE53FFD4-B635-450A-8C2D-108630F0AEA3}" srcOrd="0" destOrd="0" parTransId="{8F339383-73D3-4EE2-9D70-615DD961F32B}" sibTransId="{2CCF1829-290A-4118-80AB-B03E0776F23A}"/>
    <dgm:cxn modelId="{1BF3916F-9844-4D30-ABC8-679ED00AD856}" srcId="{3B81E8AC-208C-4EEA-9EB5-07CC41B05741}" destId="{925F430D-583B-41EC-BD92-259893B6861A}" srcOrd="2" destOrd="0" parTransId="{3DDC9BE9-5EF7-482F-9F8A-F848F5C6E315}" sibTransId="{035BF236-954A-4075-8B1D-715DCE4D0824}"/>
    <dgm:cxn modelId="{AF6C7903-1CAC-4721-8AE1-844ABA707207}" type="presOf" srcId="{3B81E8AC-208C-4EEA-9EB5-07CC41B05741}" destId="{E36E9243-574F-47FD-BBCC-58CFEBCDF7B5}" srcOrd="0" destOrd="0" presId="urn:microsoft.com/office/officeart/2005/8/layout/radial2"/>
    <dgm:cxn modelId="{DB97DE63-8866-4368-ACF7-285E73F4AA2F}" type="presOf" srcId="{3DDC9BE9-5EF7-482F-9F8A-F848F5C6E315}" destId="{FFA9E241-3C5E-4844-9AA5-B69FCF96A6A6}" srcOrd="0" destOrd="0" presId="urn:microsoft.com/office/officeart/2005/8/layout/radial2"/>
    <dgm:cxn modelId="{87FC3C6D-75DB-45DB-89B1-97F7F3F375D2}" type="presOf" srcId="{FE53FFD4-B635-450A-8C2D-108630F0AEA3}" destId="{961CB2E8-D1E7-474C-8342-170A444B1168}" srcOrd="0" destOrd="0" presId="urn:microsoft.com/office/officeart/2005/8/layout/radial2"/>
    <dgm:cxn modelId="{45D3ECBA-038B-4CBF-892C-393EDFA82818}" type="presOf" srcId="{5662EB6B-7BFF-4A2D-A2B4-BE225BAAF5CB}" destId="{D381506E-0CF5-4ED1-B2ED-7C83EE905FDD}" srcOrd="0" destOrd="0" presId="urn:microsoft.com/office/officeart/2005/8/layout/radial2"/>
    <dgm:cxn modelId="{FFE57655-A355-40DE-9621-963955021115}" type="presOf" srcId="{8F339383-73D3-4EE2-9D70-615DD961F32B}" destId="{0640AC31-94AC-4699-83A9-525B72CBCF51}" srcOrd="0" destOrd="0" presId="urn:microsoft.com/office/officeart/2005/8/layout/radial2"/>
    <dgm:cxn modelId="{1D83A4AA-5E14-49F7-9AC3-0858447A4BC8}" srcId="{3B81E8AC-208C-4EEA-9EB5-07CC41B05741}" destId="{5662EB6B-7BFF-4A2D-A2B4-BE225BAAF5CB}" srcOrd="1" destOrd="0" parTransId="{D80B7399-FDBF-4E09-8D3D-652D4617AC63}" sibTransId="{51A67CFC-E60C-42A8-8876-3748B8376B11}"/>
    <dgm:cxn modelId="{088A0955-7BA8-40AA-AF05-D4F715E2ED0C}" type="presOf" srcId="{925F430D-583B-41EC-BD92-259893B6861A}" destId="{38905F13-1411-42FA-BCBE-861BD9E45345}" srcOrd="0" destOrd="0" presId="urn:microsoft.com/office/officeart/2005/8/layout/radial2"/>
    <dgm:cxn modelId="{3D9B0BE4-748A-4425-AA92-7D0A9E0AD3A9}" type="presParOf" srcId="{E36E9243-574F-47FD-BBCC-58CFEBCDF7B5}" destId="{72F9DE6E-F1BA-4619-B3D4-B9F23E169D29}" srcOrd="0" destOrd="0" presId="urn:microsoft.com/office/officeart/2005/8/layout/radial2"/>
    <dgm:cxn modelId="{BA79594B-8CD7-4EB1-9796-493388B077A6}" type="presParOf" srcId="{72F9DE6E-F1BA-4619-B3D4-B9F23E169D29}" destId="{4357D62C-1C33-4E52-8E4A-45BD4DF4456F}" srcOrd="0" destOrd="0" presId="urn:microsoft.com/office/officeart/2005/8/layout/radial2"/>
    <dgm:cxn modelId="{5D388ACF-9A46-4448-974C-520C8AD13F57}" type="presParOf" srcId="{4357D62C-1C33-4E52-8E4A-45BD4DF4456F}" destId="{E01D1B85-AF4D-47F4-A76C-9743F340030B}" srcOrd="0" destOrd="0" presId="urn:microsoft.com/office/officeart/2005/8/layout/radial2"/>
    <dgm:cxn modelId="{26D3DBCD-2DFE-4133-924E-F8F85BE3EFA8}" type="presParOf" srcId="{4357D62C-1C33-4E52-8E4A-45BD4DF4456F}" destId="{2C2E8DA2-1C01-4837-8A5C-9594E15DE044}" srcOrd="1" destOrd="0" presId="urn:microsoft.com/office/officeart/2005/8/layout/radial2"/>
    <dgm:cxn modelId="{1DF3D441-0FB2-43B8-9228-51FA6231C193}" type="presParOf" srcId="{72F9DE6E-F1BA-4619-B3D4-B9F23E169D29}" destId="{0640AC31-94AC-4699-83A9-525B72CBCF51}" srcOrd="1" destOrd="0" presId="urn:microsoft.com/office/officeart/2005/8/layout/radial2"/>
    <dgm:cxn modelId="{38F9BB2F-CD77-40C4-A3D1-17906743224B}" type="presParOf" srcId="{72F9DE6E-F1BA-4619-B3D4-B9F23E169D29}" destId="{9F9CBF3B-7E3D-487E-BBB3-C9CD300514B5}" srcOrd="2" destOrd="0" presId="urn:microsoft.com/office/officeart/2005/8/layout/radial2"/>
    <dgm:cxn modelId="{E890DC27-2E17-4F34-B7A7-D7728D8ABC5D}" type="presParOf" srcId="{9F9CBF3B-7E3D-487E-BBB3-C9CD300514B5}" destId="{961CB2E8-D1E7-474C-8342-170A444B1168}" srcOrd="0" destOrd="0" presId="urn:microsoft.com/office/officeart/2005/8/layout/radial2"/>
    <dgm:cxn modelId="{AAB14467-54A9-4B75-918B-E5ADBDDB736B}" type="presParOf" srcId="{9F9CBF3B-7E3D-487E-BBB3-C9CD300514B5}" destId="{3067A043-FF84-412C-B3F0-3C311BA10D8E}" srcOrd="1" destOrd="0" presId="urn:microsoft.com/office/officeart/2005/8/layout/radial2"/>
    <dgm:cxn modelId="{C63516EA-52A3-4EE1-8080-D0D4771C64F6}" type="presParOf" srcId="{72F9DE6E-F1BA-4619-B3D4-B9F23E169D29}" destId="{D90DC4E8-60D8-4C75-939E-D1E6BEA3FE94}" srcOrd="3" destOrd="0" presId="urn:microsoft.com/office/officeart/2005/8/layout/radial2"/>
    <dgm:cxn modelId="{627140FB-1507-416C-9222-9985CF35C807}" type="presParOf" srcId="{72F9DE6E-F1BA-4619-B3D4-B9F23E169D29}" destId="{E2C5FD9F-A98D-40DF-AB4C-C4B4EE426D86}" srcOrd="4" destOrd="0" presId="urn:microsoft.com/office/officeart/2005/8/layout/radial2"/>
    <dgm:cxn modelId="{091B157C-C0B1-4E85-951A-D0EC5FA4D751}" type="presParOf" srcId="{E2C5FD9F-A98D-40DF-AB4C-C4B4EE426D86}" destId="{D381506E-0CF5-4ED1-B2ED-7C83EE905FDD}" srcOrd="0" destOrd="0" presId="urn:microsoft.com/office/officeart/2005/8/layout/radial2"/>
    <dgm:cxn modelId="{CBC0C731-1CF5-4DB7-9222-C2A10ACC5420}" type="presParOf" srcId="{E2C5FD9F-A98D-40DF-AB4C-C4B4EE426D86}" destId="{A559D888-1C44-47D8-AC10-C57765841502}" srcOrd="1" destOrd="0" presId="urn:microsoft.com/office/officeart/2005/8/layout/radial2"/>
    <dgm:cxn modelId="{D6CC7B0B-C018-489A-A608-6DCCAF466D32}" type="presParOf" srcId="{72F9DE6E-F1BA-4619-B3D4-B9F23E169D29}" destId="{FFA9E241-3C5E-4844-9AA5-B69FCF96A6A6}" srcOrd="5" destOrd="0" presId="urn:microsoft.com/office/officeart/2005/8/layout/radial2"/>
    <dgm:cxn modelId="{33E281C4-0CCA-41F2-AA90-CB7B54A6B2C8}" type="presParOf" srcId="{72F9DE6E-F1BA-4619-B3D4-B9F23E169D29}" destId="{3110A708-EF5D-4B3E-82DF-24DEB7291636}" srcOrd="6" destOrd="0" presId="urn:microsoft.com/office/officeart/2005/8/layout/radial2"/>
    <dgm:cxn modelId="{63C09906-153B-44CE-ACD8-D2C7EA78F8EA}" type="presParOf" srcId="{3110A708-EF5D-4B3E-82DF-24DEB7291636}" destId="{38905F13-1411-42FA-BCBE-861BD9E45345}" srcOrd="0" destOrd="0" presId="urn:microsoft.com/office/officeart/2005/8/layout/radial2"/>
    <dgm:cxn modelId="{E8BF5BB3-3F9E-41EC-80FB-35D71A1476DB}" type="presParOf" srcId="{3110A708-EF5D-4B3E-82DF-24DEB7291636}" destId="{CEA26FF6-E808-4B6D-A11B-9AC69F3DC104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BDA0B-D8DA-42BF-AE0D-C9058745C91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46103F-E1BF-469B-9FCE-4DECF7E26F0C}">
      <dgm:prSet phldrT="[Text]"/>
      <dgm:spPr/>
      <dgm:t>
        <a:bodyPr/>
        <a:lstStyle/>
        <a:p>
          <a:r>
            <a:rPr lang="en-US" dirty="0" smtClean="0"/>
            <a:t>PRESENT</a:t>
          </a:r>
          <a:endParaRPr lang="en-US" dirty="0"/>
        </a:p>
      </dgm:t>
    </dgm:pt>
    <dgm:pt modelId="{D47CE9AE-160D-4B35-9C02-036790641235}" type="parTrans" cxnId="{110CCCD4-A695-40F3-AB6F-E613BA9DDFDA}">
      <dgm:prSet/>
      <dgm:spPr/>
      <dgm:t>
        <a:bodyPr/>
        <a:lstStyle/>
        <a:p>
          <a:endParaRPr lang="en-US"/>
        </a:p>
      </dgm:t>
    </dgm:pt>
    <dgm:pt modelId="{B863C159-B641-475A-93C4-A7CFF71A009B}" type="sibTrans" cxnId="{110CCCD4-A695-40F3-AB6F-E613BA9DDFDA}">
      <dgm:prSet/>
      <dgm:spPr/>
      <dgm:t>
        <a:bodyPr/>
        <a:lstStyle/>
        <a:p>
          <a:endParaRPr lang="en-US"/>
        </a:p>
      </dgm:t>
    </dgm:pt>
    <dgm:pt modelId="{EA5E45C2-665C-418F-AFE3-FB7030DE8FA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CONTINUOUS</a:t>
          </a:r>
          <a:endParaRPr lang="en-US" sz="2800" dirty="0"/>
        </a:p>
      </dgm:t>
    </dgm:pt>
    <dgm:pt modelId="{D4BE5DAF-97B8-48D4-ACC0-5690B4445572}" type="parTrans" cxnId="{EFE8CD0C-13F9-4D03-8519-0F83E0A0C5A0}">
      <dgm:prSet/>
      <dgm:spPr/>
      <dgm:t>
        <a:bodyPr/>
        <a:lstStyle/>
        <a:p>
          <a:endParaRPr lang="en-US"/>
        </a:p>
      </dgm:t>
    </dgm:pt>
    <dgm:pt modelId="{4573082D-4952-4B2C-8FD8-20959EED7D2F}" type="sibTrans" cxnId="{EFE8CD0C-13F9-4D03-8519-0F83E0A0C5A0}">
      <dgm:prSet/>
      <dgm:spPr/>
      <dgm:t>
        <a:bodyPr/>
        <a:lstStyle/>
        <a:p>
          <a:endParaRPr lang="en-US"/>
        </a:p>
      </dgm:t>
    </dgm:pt>
    <dgm:pt modelId="{A5F33A86-45F2-40D2-BDD5-DA6ADBCFC9F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PERFECT</a:t>
          </a:r>
          <a:endParaRPr lang="en-US" sz="2800" dirty="0"/>
        </a:p>
      </dgm:t>
    </dgm:pt>
    <dgm:pt modelId="{01139F2B-D450-4D89-8420-4F93C29E4250}" type="parTrans" cxnId="{B8873E25-3E35-4E93-B96C-4ED59F851298}">
      <dgm:prSet/>
      <dgm:spPr/>
      <dgm:t>
        <a:bodyPr/>
        <a:lstStyle/>
        <a:p>
          <a:endParaRPr lang="en-US"/>
        </a:p>
      </dgm:t>
    </dgm:pt>
    <dgm:pt modelId="{66A6C414-7B41-4811-B461-ED5723FD0096}" type="sibTrans" cxnId="{B8873E25-3E35-4E93-B96C-4ED59F851298}">
      <dgm:prSet/>
      <dgm:spPr/>
      <dgm:t>
        <a:bodyPr/>
        <a:lstStyle/>
        <a:p>
          <a:endParaRPr lang="en-US"/>
        </a:p>
      </dgm:t>
    </dgm:pt>
    <dgm:pt modelId="{CC3AF03F-BFE6-49F3-96CE-1C1E4448F875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PERFECT CONTINOUOS</a:t>
          </a:r>
          <a:endParaRPr lang="en-US" sz="2400" dirty="0"/>
        </a:p>
      </dgm:t>
    </dgm:pt>
    <dgm:pt modelId="{D482DEEA-467C-42A9-A4B5-591D5E29E1BE}" type="parTrans" cxnId="{D159994A-832C-4D77-9FA3-6A54E6C43AF1}">
      <dgm:prSet/>
      <dgm:spPr/>
      <dgm:t>
        <a:bodyPr/>
        <a:lstStyle/>
        <a:p>
          <a:endParaRPr lang="en-US"/>
        </a:p>
      </dgm:t>
    </dgm:pt>
    <dgm:pt modelId="{227E2B52-A11F-4FD7-8007-D59837C70F86}" type="sibTrans" cxnId="{D159994A-832C-4D77-9FA3-6A54E6C43AF1}">
      <dgm:prSet/>
      <dgm:spPr/>
      <dgm:t>
        <a:bodyPr/>
        <a:lstStyle/>
        <a:p>
          <a:endParaRPr lang="en-US"/>
        </a:p>
      </dgm:t>
    </dgm:pt>
    <dgm:pt modelId="{583FDB49-A48B-4000-B086-D60ABB6800C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INDEFINITE</a:t>
          </a:r>
          <a:endParaRPr lang="en-US" sz="2800" dirty="0"/>
        </a:p>
      </dgm:t>
    </dgm:pt>
    <dgm:pt modelId="{4D324A57-D4B3-4F0E-BA1D-F9036A211547}" type="parTrans" cxnId="{3F1F7A9F-18EF-470B-92EB-8F20E0109F0D}">
      <dgm:prSet/>
      <dgm:spPr/>
      <dgm:t>
        <a:bodyPr/>
        <a:lstStyle/>
        <a:p>
          <a:endParaRPr lang="en-US"/>
        </a:p>
      </dgm:t>
    </dgm:pt>
    <dgm:pt modelId="{E776F297-7E0E-4431-89FB-6F3EBCB44C5B}" type="sibTrans" cxnId="{3F1F7A9F-18EF-470B-92EB-8F20E0109F0D}">
      <dgm:prSet/>
      <dgm:spPr/>
      <dgm:t>
        <a:bodyPr/>
        <a:lstStyle/>
        <a:p>
          <a:endParaRPr lang="en-US"/>
        </a:p>
      </dgm:t>
    </dgm:pt>
    <dgm:pt modelId="{55F47CCF-1374-4E11-BDFA-68894486B6BD}" type="pres">
      <dgm:prSet presAssocID="{904BDA0B-D8DA-42BF-AE0D-C9058745C9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BBAA4-60DE-490F-B33F-D6861AEF40EC}" type="pres">
      <dgm:prSet presAssocID="{AF46103F-E1BF-469B-9FCE-4DECF7E26F0C}" presName="centerShape" presStyleLbl="node0" presStyleIdx="0" presStyleCnt="1"/>
      <dgm:spPr/>
      <dgm:t>
        <a:bodyPr/>
        <a:lstStyle/>
        <a:p>
          <a:endParaRPr lang="en-US"/>
        </a:p>
      </dgm:t>
    </dgm:pt>
    <dgm:pt modelId="{04337D53-5F3E-4182-A3A0-3D75F8E28B1F}" type="pres">
      <dgm:prSet presAssocID="{D4BE5DAF-97B8-48D4-ACC0-5690B4445572}" presName="Name9" presStyleLbl="parChTrans1D2" presStyleIdx="0" presStyleCnt="4"/>
      <dgm:spPr/>
      <dgm:t>
        <a:bodyPr/>
        <a:lstStyle/>
        <a:p>
          <a:endParaRPr lang="en-US"/>
        </a:p>
      </dgm:t>
    </dgm:pt>
    <dgm:pt modelId="{6BC70D53-04B6-4D43-AC41-A97BE7991272}" type="pres">
      <dgm:prSet presAssocID="{D4BE5DAF-97B8-48D4-ACC0-5690B444557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55E269D-C2AB-4A68-AD5A-E0E906DEED50}" type="pres">
      <dgm:prSet presAssocID="{EA5E45C2-665C-418F-AFE3-FB7030DE8FA1}" presName="node" presStyleLbl="node1" presStyleIdx="0" presStyleCnt="4" custScaleX="195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F0FB9-BEF4-4A54-8892-9A45E0AF60CF}" type="pres">
      <dgm:prSet presAssocID="{01139F2B-D450-4D89-8420-4F93C29E4250}" presName="Name9" presStyleLbl="parChTrans1D2" presStyleIdx="1" presStyleCnt="4"/>
      <dgm:spPr/>
      <dgm:t>
        <a:bodyPr/>
        <a:lstStyle/>
        <a:p>
          <a:endParaRPr lang="en-US"/>
        </a:p>
      </dgm:t>
    </dgm:pt>
    <dgm:pt modelId="{D7EDD446-1008-4851-B6E7-C221A9801EA9}" type="pres">
      <dgm:prSet presAssocID="{01139F2B-D450-4D89-8420-4F93C29E425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4412350-043D-42B7-BF0C-2117FDCE91BE}" type="pres">
      <dgm:prSet presAssocID="{A5F33A86-45F2-40D2-BDD5-DA6ADBCFC9FD}" presName="node" presStyleLbl="node1" presStyleIdx="1" presStyleCnt="4" custScaleX="128669" custRadScaleRad="97918" custRadScaleInc="-3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E2B40-9919-4F28-8C7C-747BDA6806DB}" type="pres">
      <dgm:prSet presAssocID="{D482DEEA-467C-42A9-A4B5-591D5E29E1BE}" presName="Name9" presStyleLbl="parChTrans1D2" presStyleIdx="2" presStyleCnt="4"/>
      <dgm:spPr/>
      <dgm:t>
        <a:bodyPr/>
        <a:lstStyle/>
        <a:p>
          <a:endParaRPr lang="en-US"/>
        </a:p>
      </dgm:t>
    </dgm:pt>
    <dgm:pt modelId="{34F5ED24-54CD-42F1-8B2D-D35B66B8B90F}" type="pres">
      <dgm:prSet presAssocID="{D482DEEA-467C-42A9-A4B5-591D5E29E1B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69562E6-C59F-46BB-A9D3-E76318A4B55F}" type="pres">
      <dgm:prSet presAssocID="{CC3AF03F-BFE6-49F3-96CE-1C1E4448F875}" presName="node" presStyleLbl="node1" presStyleIdx="2" presStyleCnt="4" custScaleX="16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90236-9B8B-4410-9382-2025E5600794}" type="pres">
      <dgm:prSet presAssocID="{4D324A57-D4B3-4F0E-BA1D-F9036A211547}" presName="Name9" presStyleLbl="parChTrans1D2" presStyleIdx="3" presStyleCnt="4"/>
      <dgm:spPr/>
      <dgm:t>
        <a:bodyPr/>
        <a:lstStyle/>
        <a:p>
          <a:endParaRPr lang="en-US"/>
        </a:p>
      </dgm:t>
    </dgm:pt>
    <dgm:pt modelId="{39A20A33-2ED9-4F18-9575-BE01F9B9F73F}" type="pres">
      <dgm:prSet presAssocID="{4D324A57-D4B3-4F0E-BA1D-F9036A21154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5028D10-B1B1-4FE4-BB29-977B9A3EB603}" type="pres">
      <dgm:prSet presAssocID="{583FDB49-A48B-4000-B086-D60ABB6800C4}" presName="node" presStyleLbl="node1" presStyleIdx="3" presStyleCnt="4" custScaleX="161134" custRadScaleRad="116093" custRadScaleInc="-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4D9D3-3BEA-4818-A2E1-FA53A5270BF8}" type="presOf" srcId="{4D324A57-D4B3-4F0E-BA1D-F9036A211547}" destId="{88890236-9B8B-4410-9382-2025E5600794}" srcOrd="0" destOrd="0" presId="urn:microsoft.com/office/officeart/2005/8/layout/radial1"/>
    <dgm:cxn modelId="{6F6430D3-A2BB-41AE-B3B9-F1BB02DEA61A}" type="presOf" srcId="{01139F2B-D450-4D89-8420-4F93C29E4250}" destId="{D7EDD446-1008-4851-B6E7-C221A9801EA9}" srcOrd="1" destOrd="0" presId="urn:microsoft.com/office/officeart/2005/8/layout/radial1"/>
    <dgm:cxn modelId="{B8873E25-3E35-4E93-B96C-4ED59F851298}" srcId="{AF46103F-E1BF-469B-9FCE-4DECF7E26F0C}" destId="{A5F33A86-45F2-40D2-BDD5-DA6ADBCFC9FD}" srcOrd="1" destOrd="0" parTransId="{01139F2B-D450-4D89-8420-4F93C29E4250}" sibTransId="{66A6C414-7B41-4811-B461-ED5723FD0096}"/>
    <dgm:cxn modelId="{05D145C4-8ED6-49BB-AFE5-92B1393DAFFE}" type="presOf" srcId="{583FDB49-A48B-4000-B086-D60ABB6800C4}" destId="{B5028D10-B1B1-4FE4-BB29-977B9A3EB603}" srcOrd="0" destOrd="0" presId="urn:microsoft.com/office/officeart/2005/8/layout/radial1"/>
    <dgm:cxn modelId="{13294CB4-7F57-4383-B3B0-77D70E989370}" type="presOf" srcId="{904BDA0B-D8DA-42BF-AE0D-C9058745C916}" destId="{55F47CCF-1374-4E11-BDFA-68894486B6BD}" srcOrd="0" destOrd="0" presId="urn:microsoft.com/office/officeart/2005/8/layout/radial1"/>
    <dgm:cxn modelId="{80423516-FF1A-47D5-80C2-0AB4D1A0839E}" type="presOf" srcId="{D4BE5DAF-97B8-48D4-ACC0-5690B4445572}" destId="{04337D53-5F3E-4182-A3A0-3D75F8E28B1F}" srcOrd="0" destOrd="0" presId="urn:microsoft.com/office/officeart/2005/8/layout/radial1"/>
    <dgm:cxn modelId="{970C9DF3-2F2B-4D74-A2F6-84A5DA7CEAE7}" type="presOf" srcId="{A5F33A86-45F2-40D2-BDD5-DA6ADBCFC9FD}" destId="{F4412350-043D-42B7-BF0C-2117FDCE91BE}" srcOrd="0" destOrd="0" presId="urn:microsoft.com/office/officeart/2005/8/layout/radial1"/>
    <dgm:cxn modelId="{EFE8CD0C-13F9-4D03-8519-0F83E0A0C5A0}" srcId="{AF46103F-E1BF-469B-9FCE-4DECF7E26F0C}" destId="{EA5E45C2-665C-418F-AFE3-FB7030DE8FA1}" srcOrd="0" destOrd="0" parTransId="{D4BE5DAF-97B8-48D4-ACC0-5690B4445572}" sibTransId="{4573082D-4952-4B2C-8FD8-20959EED7D2F}"/>
    <dgm:cxn modelId="{3F447B7B-0978-43E2-9B56-9D35A15F385A}" type="presOf" srcId="{D482DEEA-467C-42A9-A4B5-591D5E29E1BE}" destId="{D54E2B40-9919-4F28-8C7C-747BDA6806DB}" srcOrd="0" destOrd="0" presId="urn:microsoft.com/office/officeart/2005/8/layout/radial1"/>
    <dgm:cxn modelId="{B3E8DB3C-90FF-40D8-8BE5-20D8B9D76450}" type="presOf" srcId="{AF46103F-E1BF-469B-9FCE-4DECF7E26F0C}" destId="{434BBAA4-60DE-490F-B33F-D6861AEF40EC}" srcOrd="0" destOrd="0" presId="urn:microsoft.com/office/officeart/2005/8/layout/radial1"/>
    <dgm:cxn modelId="{457B57E4-31E1-4F67-839A-3C1CC56452FE}" type="presOf" srcId="{CC3AF03F-BFE6-49F3-96CE-1C1E4448F875}" destId="{C69562E6-C59F-46BB-A9D3-E76318A4B55F}" srcOrd="0" destOrd="0" presId="urn:microsoft.com/office/officeart/2005/8/layout/radial1"/>
    <dgm:cxn modelId="{CCE17522-88DB-4E1C-A311-B4F9CBD24767}" type="presOf" srcId="{EA5E45C2-665C-418F-AFE3-FB7030DE8FA1}" destId="{855E269D-C2AB-4A68-AD5A-E0E906DEED50}" srcOrd="0" destOrd="0" presId="urn:microsoft.com/office/officeart/2005/8/layout/radial1"/>
    <dgm:cxn modelId="{D159994A-832C-4D77-9FA3-6A54E6C43AF1}" srcId="{AF46103F-E1BF-469B-9FCE-4DECF7E26F0C}" destId="{CC3AF03F-BFE6-49F3-96CE-1C1E4448F875}" srcOrd="2" destOrd="0" parTransId="{D482DEEA-467C-42A9-A4B5-591D5E29E1BE}" sibTransId="{227E2B52-A11F-4FD7-8007-D59837C70F86}"/>
    <dgm:cxn modelId="{110CCCD4-A695-40F3-AB6F-E613BA9DDFDA}" srcId="{904BDA0B-D8DA-42BF-AE0D-C9058745C916}" destId="{AF46103F-E1BF-469B-9FCE-4DECF7E26F0C}" srcOrd="0" destOrd="0" parTransId="{D47CE9AE-160D-4B35-9C02-036790641235}" sibTransId="{B863C159-B641-475A-93C4-A7CFF71A009B}"/>
    <dgm:cxn modelId="{3F1F7A9F-18EF-470B-92EB-8F20E0109F0D}" srcId="{AF46103F-E1BF-469B-9FCE-4DECF7E26F0C}" destId="{583FDB49-A48B-4000-B086-D60ABB6800C4}" srcOrd="3" destOrd="0" parTransId="{4D324A57-D4B3-4F0E-BA1D-F9036A211547}" sibTransId="{E776F297-7E0E-4431-89FB-6F3EBCB44C5B}"/>
    <dgm:cxn modelId="{F045B829-3580-4380-A768-3E1CE8B8DE74}" type="presOf" srcId="{01139F2B-D450-4D89-8420-4F93C29E4250}" destId="{08CF0FB9-BEF4-4A54-8892-9A45E0AF60CF}" srcOrd="0" destOrd="0" presId="urn:microsoft.com/office/officeart/2005/8/layout/radial1"/>
    <dgm:cxn modelId="{DB4AA8F3-52A5-4C11-BBD5-61E705A432A6}" type="presOf" srcId="{D4BE5DAF-97B8-48D4-ACC0-5690B4445572}" destId="{6BC70D53-04B6-4D43-AC41-A97BE7991272}" srcOrd="1" destOrd="0" presId="urn:microsoft.com/office/officeart/2005/8/layout/radial1"/>
    <dgm:cxn modelId="{81D25596-B4FE-4B99-9AE1-1BDA0261656D}" type="presOf" srcId="{4D324A57-D4B3-4F0E-BA1D-F9036A211547}" destId="{39A20A33-2ED9-4F18-9575-BE01F9B9F73F}" srcOrd="1" destOrd="0" presId="urn:microsoft.com/office/officeart/2005/8/layout/radial1"/>
    <dgm:cxn modelId="{A7654ADC-5F67-49EB-9808-46E8D9F51536}" type="presOf" srcId="{D482DEEA-467C-42A9-A4B5-591D5E29E1BE}" destId="{34F5ED24-54CD-42F1-8B2D-D35B66B8B90F}" srcOrd="1" destOrd="0" presId="urn:microsoft.com/office/officeart/2005/8/layout/radial1"/>
    <dgm:cxn modelId="{15E3A219-2873-451F-AB4A-30DC4E14FDBA}" type="presParOf" srcId="{55F47CCF-1374-4E11-BDFA-68894486B6BD}" destId="{434BBAA4-60DE-490F-B33F-D6861AEF40EC}" srcOrd="0" destOrd="0" presId="urn:microsoft.com/office/officeart/2005/8/layout/radial1"/>
    <dgm:cxn modelId="{BB1713A8-46CD-4C64-84BD-EE7245E1A8F0}" type="presParOf" srcId="{55F47CCF-1374-4E11-BDFA-68894486B6BD}" destId="{04337D53-5F3E-4182-A3A0-3D75F8E28B1F}" srcOrd="1" destOrd="0" presId="urn:microsoft.com/office/officeart/2005/8/layout/radial1"/>
    <dgm:cxn modelId="{FADB0189-578F-426C-BDFA-D71978C44A77}" type="presParOf" srcId="{04337D53-5F3E-4182-A3A0-3D75F8E28B1F}" destId="{6BC70D53-04B6-4D43-AC41-A97BE7991272}" srcOrd="0" destOrd="0" presId="urn:microsoft.com/office/officeart/2005/8/layout/radial1"/>
    <dgm:cxn modelId="{D22FE036-F561-4BBC-AB37-FE793EFC059F}" type="presParOf" srcId="{55F47CCF-1374-4E11-BDFA-68894486B6BD}" destId="{855E269D-C2AB-4A68-AD5A-E0E906DEED50}" srcOrd="2" destOrd="0" presId="urn:microsoft.com/office/officeart/2005/8/layout/radial1"/>
    <dgm:cxn modelId="{42894AB6-DC79-427C-8659-50D055BCCAB0}" type="presParOf" srcId="{55F47CCF-1374-4E11-BDFA-68894486B6BD}" destId="{08CF0FB9-BEF4-4A54-8892-9A45E0AF60CF}" srcOrd="3" destOrd="0" presId="urn:microsoft.com/office/officeart/2005/8/layout/radial1"/>
    <dgm:cxn modelId="{F8AAFE73-52FA-449F-B0F3-1150A7165D18}" type="presParOf" srcId="{08CF0FB9-BEF4-4A54-8892-9A45E0AF60CF}" destId="{D7EDD446-1008-4851-B6E7-C221A9801EA9}" srcOrd="0" destOrd="0" presId="urn:microsoft.com/office/officeart/2005/8/layout/radial1"/>
    <dgm:cxn modelId="{26735E0D-E92C-4FF1-8947-CE931CBFFB33}" type="presParOf" srcId="{55F47CCF-1374-4E11-BDFA-68894486B6BD}" destId="{F4412350-043D-42B7-BF0C-2117FDCE91BE}" srcOrd="4" destOrd="0" presId="urn:microsoft.com/office/officeart/2005/8/layout/radial1"/>
    <dgm:cxn modelId="{F6EE1B4F-2C3C-4AEF-A7E6-22D5814BB677}" type="presParOf" srcId="{55F47CCF-1374-4E11-BDFA-68894486B6BD}" destId="{D54E2B40-9919-4F28-8C7C-747BDA6806DB}" srcOrd="5" destOrd="0" presId="urn:microsoft.com/office/officeart/2005/8/layout/radial1"/>
    <dgm:cxn modelId="{A5F01792-6AD9-4969-8EF2-F1DA21C6FACE}" type="presParOf" srcId="{D54E2B40-9919-4F28-8C7C-747BDA6806DB}" destId="{34F5ED24-54CD-42F1-8B2D-D35B66B8B90F}" srcOrd="0" destOrd="0" presId="urn:microsoft.com/office/officeart/2005/8/layout/radial1"/>
    <dgm:cxn modelId="{AA456F07-A1D7-478E-9C43-60EC49C96C7C}" type="presParOf" srcId="{55F47CCF-1374-4E11-BDFA-68894486B6BD}" destId="{C69562E6-C59F-46BB-A9D3-E76318A4B55F}" srcOrd="6" destOrd="0" presId="urn:microsoft.com/office/officeart/2005/8/layout/radial1"/>
    <dgm:cxn modelId="{8CF16311-142D-4BD4-9C92-16F641F1EAA9}" type="presParOf" srcId="{55F47CCF-1374-4E11-BDFA-68894486B6BD}" destId="{88890236-9B8B-4410-9382-2025E5600794}" srcOrd="7" destOrd="0" presId="urn:microsoft.com/office/officeart/2005/8/layout/radial1"/>
    <dgm:cxn modelId="{8B39999C-F22D-423E-BD6C-EC03880A1469}" type="presParOf" srcId="{88890236-9B8B-4410-9382-2025E5600794}" destId="{39A20A33-2ED9-4F18-9575-BE01F9B9F73F}" srcOrd="0" destOrd="0" presId="urn:microsoft.com/office/officeart/2005/8/layout/radial1"/>
    <dgm:cxn modelId="{9B8CFB23-16EE-4E68-921C-E26F49FE25E3}" type="presParOf" srcId="{55F47CCF-1374-4E11-BDFA-68894486B6BD}" destId="{B5028D10-B1B1-4FE4-BB29-977B9A3EB603}" srcOrd="8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8E4B45-2748-48D2-A653-517372B4025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22256B-CA69-414E-A1C9-5B75A82EA8A5}">
      <dgm:prSet phldrT="[Text]"/>
      <dgm:spPr/>
      <dgm:t>
        <a:bodyPr/>
        <a:lstStyle/>
        <a:p>
          <a:r>
            <a:rPr lang="en-US" dirty="0" smtClean="0"/>
            <a:t>PAST</a:t>
          </a:r>
          <a:endParaRPr lang="en-US" dirty="0"/>
        </a:p>
      </dgm:t>
    </dgm:pt>
    <dgm:pt modelId="{1F398ED6-2391-4E08-B69D-A3879C5C8EE5}" type="parTrans" cxnId="{08A0B456-936E-4BA4-89FF-F22CD19EA2B6}">
      <dgm:prSet/>
      <dgm:spPr/>
      <dgm:t>
        <a:bodyPr/>
        <a:lstStyle/>
        <a:p>
          <a:endParaRPr lang="en-US"/>
        </a:p>
      </dgm:t>
    </dgm:pt>
    <dgm:pt modelId="{F705F767-3340-422B-958B-9F646998F0E4}" type="sibTrans" cxnId="{08A0B456-936E-4BA4-89FF-F22CD19EA2B6}">
      <dgm:prSet/>
      <dgm:spPr/>
      <dgm:t>
        <a:bodyPr/>
        <a:lstStyle/>
        <a:p>
          <a:endParaRPr lang="en-US"/>
        </a:p>
      </dgm:t>
    </dgm:pt>
    <dgm:pt modelId="{8DF7C794-28C0-44A8-AFF1-5F5711559CC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CONTINUOUS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B64B780-EDCB-404D-8574-808565A68620}" type="parTrans" cxnId="{F68F3785-1B9F-46DD-A38C-33760650A428}">
      <dgm:prSet/>
      <dgm:spPr/>
      <dgm:t>
        <a:bodyPr/>
        <a:lstStyle/>
        <a:p>
          <a:endParaRPr lang="en-US"/>
        </a:p>
      </dgm:t>
    </dgm:pt>
    <dgm:pt modelId="{7EC473B2-E351-47DC-8339-F479BF603B0E}" type="sibTrans" cxnId="{F68F3785-1B9F-46DD-A38C-33760650A428}">
      <dgm:prSet/>
      <dgm:spPr/>
      <dgm:t>
        <a:bodyPr/>
        <a:lstStyle/>
        <a:p>
          <a:endParaRPr lang="en-US"/>
        </a:p>
      </dgm:t>
    </dgm:pt>
    <dgm:pt modelId="{8EF053CE-2682-49C5-9355-12C3A11D1A5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PERFECT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7D7AB6FE-4646-42F5-9CE3-1F64E50E14E1}" type="parTrans" cxnId="{91C1E285-C241-496D-979B-534AFF2A4017}">
      <dgm:prSet/>
      <dgm:spPr/>
      <dgm:t>
        <a:bodyPr/>
        <a:lstStyle/>
        <a:p>
          <a:endParaRPr lang="en-US"/>
        </a:p>
      </dgm:t>
    </dgm:pt>
    <dgm:pt modelId="{40C48C19-D650-4C5A-8A9C-A6B5FFA72EF9}" type="sibTrans" cxnId="{91C1E285-C241-496D-979B-534AFF2A4017}">
      <dgm:prSet/>
      <dgm:spPr/>
      <dgm:t>
        <a:bodyPr/>
        <a:lstStyle/>
        <a:p>
          <a:endParaRPr lang="en-US"/>
        </a:p>
      </dgm:t>
    </dgm:pt>
    <dgm:pt modelId="{4797201E-2E2F-4C22-AF00-35954749D06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PERFECT CONTINUOUS</a:t>
          </a:r>
          <a:endParaRPr lang="en-US" sz="2800" dirty="0"/>
        </a:p>
      </dgm:t>
    </dgm:pt>
    <dgm:pt modelId="{72812AE2-DCBD-4FFB-ABAE-AE865E608980}" type="parTrans" cxnId="{70602082-74D5-4043-986D-6281860D71D0}">
      <dgm:prSet/>
      <dgm:spPr/>
      <dgm:t>
        <a:bodyPr/>
        <a:lstStyle/>
        <a:p>
          <a:endParaRPr lang="en-US"/>
        </a:p>
      </dgm:t>
    </dgm:pt>
    <dgm:pt modelId="{2F528DD0-4E27-4E41-82E7-AACB03C84D84}" type="sibTrans" cxnId="{70602082-74D5-4043-986D-6281860D71D0}">
      <dgm:prSet/>
      <dgm:spPr/>
      <dgm:t>
        <a:bodyPr/>
        <a:lstStyle/>
        <a:p>
          <a:endParaRPr lang="en-US"/>
        </a:p>
      </dgm:t>
    </dgm:pt>
    <dgm:pt modelId="{325AE051-512D-4D67-93DC-0ABAA9A2A40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INDEFINITE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1648CAE6-10CF-4B7A-B9EB-658A059E1545}" type="parTrans" cxnId="{B8E2C66B-7DDC-408E-8665-D851DBBF7446}">
      <dgm:prSet/>
      <dgm:spPr/>
      <dgm:t>
        <a:bodyPr/>
        <a:lstStyle/>
        <a:p>
          <a:endParaRPr lang="en-US"/>
        </a:p>
      </dgm:t>
    </dgm:pt>
    <dgm:pt modelId="{813BCD4C-261B-4B55-967E-22177C240CB1}" type="sibTrans" cxnId="{B8E2C66B-7DDC-408E-8665-D851DBBF7446}">
      <dgm:prSet/>
      <dgm:spPr/>
      <dgm:t>
        <a:bodyPr/>
        <a:lstStyle/>
        <a:p>
          <a:endParaRPr lang="en-US"/>
        </a:p>
      </dgm:t>
    </dgm:pt>
    <dgm:pt modelId="{4078FA3A-E97F-4520-990F-3274DBD1FDFF}" type="pres">
      <dgm:prSet presAssocID="{4A8E4B45-2748-48D2-A653-517372B402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95188-6A38-4DD5-A088-B456089654CE}" type="pres">
      <dgm:prSet presAssocID="{5E22256B-CA69-414E-A1C9-5B75A82EA8A5}" presName="centerShape" presStyleLbl="node0" presStyleIdx="0" presStyleCnt="1"/>
      <dgm:spPr/>
      <dgm:t>
        <a:bodyPr/>
        <a:lstStyle/>
        <a:p>
          <a:endParaRPr lang="en-US"/>
        </a:p>
      </dgm:t>
    </dgm:pt>
    <dgm:pt modelId="{749FC707-A6FD-467B-8D09-653875159454}" type="pres">
      <dgm:prSet presAssocID="{BB64B780-EDCB-404D-8574-808565A68620}" presName="Name9" presStyleLbl="parChTrans1D2" presStyleIdx="0" presStyleCnt="4"/>
      <dgm:spPr/>
      <dgm:t>
        <a:bodyPr/>
        <a:lstStyle/>
        <a:p>
          <a:endParaRPr lang="en-US"/>
        </a:p>
      </dgm:t>
    </dgm:pt>
    <dgm:pt modelId="{6120E4B7-29B6-40B5-B422-BB16FFDE4CA1}" type="pres">
      <dgm:prSet presAssocID="{BB64B780-EDCB-404D-8574-808565A6862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29336E0-4E39-4965-94A3-C92E0840CB65}" type="pres">
      <dgm:prSet presAssocID="{8DF7C794-28C0-44A8-AFF1-5F5711559CC2}" presName="node" presStyleLbl="node1" presStyleIdx="0" presStyleCnt="4" custScaleX="221052" custRadScaleRad="101068" custRadScaleInc="-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18615-836C-46BF-B35F-B83B5CFE27CA}" type="pres">
      <dgm:prSet presAssocID="{7D7AB6FE-4646-42F5-9CE3-1F64E50E14E1}" presName="Name9" presStyleLbl="parChTrans1D2" presStyleIdx="1" presStyleCnt="4"/>
      <dgm:spPr/>
      <dgm:t>
        <a:bodyPr/>
        <a:lstStyle/>
        <a:p>
          <a:endParaRPr lang="en-US"/>
        </a:p>
      </dgm:t>
    </dgm:pt>
    <dgm:pt modelId="{08A3952F-28C6-4E8D-A886-A5CFE067FE94}" type="pres">
      <dgm:prSet presAssocID="{7D7AB6FE-4646-42F5-9CE3-1F64E50E14E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A06CBC0-2CCE-4747-9B9B-E1469B53E4DD}" type="pres">
      <dgm:prSet presAssocID="{8EF053CE-2682-49C5-9355-12C3A11D1A55}" presName="node" presStyleLbl="node1" presStyleIdx="1" presStyleCnt="4" custScaleX="151590" custRadScaleRad="115512" custRadScaleInc="2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40252-DF08-43EF-B9A3-D7865FB01470}" type="pres">
      <dgm:prSet presAssocID="{72812AE2-DCBD-4FFB-ABAE-AE865E608980}" presName="Name9" presStyleLbl="parChTrans1D2" presStyleIdx="2" presStyleCnt="4"/>
      <dgm:spPr/>
      <dgm:t>
        <a:bodyPr/>
        <a:lstStyle/>
        <a:p>
          <a:endParaRPr lang="en-US"/>
        </a:p>
      </dgm:t>
    </dgm:pt>
    <dgm:pt modelId="{73ED76FE-E361-4986-9E70-AF159F95CB66}" type="pres">
      <dgm:prSet presAssocID="{72812AE2-DCBD-4FFB-ABAE-AE865E60898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60983B7-43BC-4220-B6B7-6D9775C641B4}" type="pres">
      <dgm:prSet presAssocID="{4797201E-2E2F-4C22-AF00-35954749D067}" presName="node" presStyleLbl="node1" presStyleIdx="2" presStyleCnt="4" custScaleX="325798" custRadScaleRad="9920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7BB5D-00AA-4547-984C-9D11A3B7B882}" type="pres">
      <dgm:prSet presAssocID="{1648CAE6-10CF-4B7A-B9EB-658A059E1545}" presName="Name9" presStyleLbl="parChTrans1D2" presStyleIdx="3" presStyleCnt="4"/>
      <dgm:spPr/>
      <dgm:t>
        <a:bodyPr/>
        <a:lstStyle/>
        <a:p>
          <a:endParaRPr lang="en-US"/>
        </a:p>
      </dgm:t>
    </dgm:pt>
    <dgm:pt modelId="{33C44E97-6317-4BDB-9EED-75397F502E1B}" type="pres">
      <dgm:prSet presAssocID="{1648CAE6-10CF-4B7A-B9EB-658A059E154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964A3B3-422E-4E11-A3F4-E8078735F1D3}" type="pres">
      <dgm:prSet presAssocID="{325AE051-512D-4D67-93DC-0ABAA9A2A404}" presName="node" presStyleLbl="node1" presStyleIdx="3" presStyleCnt="4" custScaleX="169991" custScaleY="109312" custRadScaleRad="117146" custRadScaleInc="4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EB07D-E914-4E23-83B9-7EAB7EB6FE30}" type="presOf" srcId="{8DF7C794-28C0-44A8-AFF1-5F5711559CC2}" destId="{529336E0-4E39-4965-94A3-C92E0840CB65}" srcOrd="0" destOrd="0" presId="urn:microsoft.com/office/officeart/2005/8/layout/radial1"/>
    <dgm:cxn modelId="{1B7624CF-21CC-440F-85F7-298CC5603540}" type="presOf" srcId="{4797201E-2E2F-4C22-AF00-35954749D067}" destId="{F60983B7-43BC-4220-B6B7-6D9775C641B4}" srcOrd="0" destOrd="0" presId="urn:microsoft.com/office/officeart/2005/8/layout/radial1"/>
    <dgm:cxn modelId="{5E65DC91-6C0A-4D94-9E06-3A65BC94E845}" type="presOf" srcId="{72812AE2-DCBD-4FFB-ABAE-AE865E608980}" destId="{73ED76FE-E361-4986-9E70-AF159F95CB66}" srcOrd="1" destOrd="0" presId="urn:microsoft.com/office/officeart/2005/8/layout/radial1"/>
    <dgm:cxn modelId="{DD364FF7-5337-4525-B253-6CE159B68005}" type="presOf" srcId="{8EF053CE-2682-49C5-9355-12C3A11D1A55}" destId="{EA06CBC0-2CCE-4747-9B9B-E1469B53E4DD}" srcOrd="0" destOrd="0" presId="urn:microsoft.com/office/officeart/2005/8/layout/radial1"/>
    <dgm:cxn modelId="{A1466DD1-9D5D-495C-88FD-4009A2D51693}" type="presOf" srcId="{5E22256B-CA69-414E-A1C9-5B75A82EA8A5}" destId="{50095188-6A38-4DD5-A088-B456089654CE}" srcOrd="0" destOrd="0" presId="urn:microsoft.com/office/officeart/2005/8/layout/radial1"/>
    <dgm:cxn modelId="{49BD3806-3989-4F57-A34A-7A6407DFD323}" type="presOf" srcId="{1648CAE6-10CF-4B7A-B9EB-658A059E1545}" destId="{33C44E97-6317-4BDB-9EED-75397F502E1B}" srcOrd="1" destOrd="0" presId="urn:microsoft.com/office/officeart/2005/8/layout/radial1"/>
    <dgm:cxn modelId="{C6B9AFA8-0BF7-427E-85A3-5C41A6A7EA2C}" type="presOf" srcId="{4A8E4B45-2748-48D2-A653-517372B4025F}" destId="{4078FA3A-E97F-4520-990F-3274DBD1FDFF}" srcOrd="0" destOrd="0" presId="urn:microsoft.com/office/officeart/2005/8/layout/radial1"/>
    <dgm:cxn modelId="{08A0B456-936E-4BA4-89FF-F22CD19EA2B6}" srcId="{4A8E4B45-2748-48D2-A653-517372B4025F}" destId="{5E22256B-CA69-414E-A1C9-5B75A82EA8A5}" srcOrd="0" destOrd="0" parTransId="{1F398ED6-2391-4E08-B69D-A3879C5C8EE5}" sibTransId="{F705F767-3340-422B-958B-9F646998F0E4}"/>
    <dgm:cxn modelId="{C0AD0C94-7A93-4997-8A9B-3D1AAD59B285}" type="presOf" srcId="{7D7AB6FE-4646-42F5-9CE3-1F64E50E14E1}" destId="{4A018615-836C-46BF-B35F-B83B5CFE27CA}" srcOrd="0" destOrd="0" presId="urn:microsoft.com/office/officeart/2005/8/layout/radial1"/>
    <dgm:cxn modelId="{F68F3785-1B9F-46DD-A38C-33760650A428}" srcId="{5E22256B-CA69-414E-A1C9-5B75A82EA8A5}" destId="{8DF7C794-28C0-44A8-AFF1-5F5711559CC2}" srcOrd="0" destOrd="0" parTransId="{BB64B780-EDCB-404D-8574-808565A68620}" sibTransId="{7EC473B2-E351-47DC-8339-F479BF603B0E}"/>
    <dgm:cxn modelId="{DDF740AC-E0E0-4C46-A785-3162CE5125BE}" type="presOf" srcId="{7D7AB6FE-4646-42F5-9CE3-1F64E50E14E1}" destId="{08A3952F-28C6-4E8D-A886-A5CFE067FE94}" srcOrd="1" destOrd="0" presId="urn:microsoft.com/office/officeart/2005/8/layout/radial1"/>
    <dgm:cxn modelId="{A17F1BB4-6AF2-46DE-9F12-76EFC95AE3F3}" type="presOf" srcId="{1648CAE6-10CF-4B7A-B9EB-658A059E1545}" destId="{0037BB5D-00AA-4547-984C-9D11A3B7B882}" srcOrd="0" destOrd="0" presId="urn:microsoft.com/office/officeart/2005/8/layout/radial1"/>
    <dgm:cxn modelId="{5FD9DC40-BF66-4445-AE52-666692932287}" type="presOf" srcId="{BB64B780-EDCB-404D-8574-808565A68620}" destId="{6120E4B7-29B6-40B5-B422-BB16FFDE4CA1}" srcOrd="1" destOrd="0" presId="urn:microsoft.com/office/officeart/2005/8/layout/radial1"/>
    <dgm:cxn modelId="{91C1E285-C241-496D-979B-534AFF2A4017}" srcId="{5E22256B-CA69-414E-A1C9-5B75A82EA8A5}" destId="{8EF053CE-2682-49C5-9355-12C3A11D1A55}" srcOrd="1" destOrd="0" parTransId="{7D7AB6FE-4646-42F5-9CE3-1F64E50E14E1}" sibTransId="{40C48C19-D650-4C5A-8A9C-A6B5FFA72EF9}"/>
    <dgm:cxn modelId="{3990F753-79B8-479B-B725-0EA08B5975E7}" type="presOf" srcId="{72812AE2-DCBD-4FFB-ABAE-AE865E608980}" destId="{27A40252-DF08-43EF-B9A3-D7865FB01470}" srcOrd="0" destOrd="0" presId="urn:microsoft.com/office/officeart/2005/8/layout/radial1"/>
    <dgm:cxn modelId="{8D109B26-D53C-41A7-AD9A-F0EC1B7862AD}" type="presOf" srcId="{325AE051-512D-4D67-93DC-0ABAA9A2A404}" destId="{F964A3B3-422E-4E11-A3F4-E8078735F1D3}" srcOrd="0" destOrd="0" presId="urn:microsoft.com/office/officeart/2005/8/layout/radial1"/>
    <dgm:cxn modelId="{F0D77BC3-F4A5-4240-8161-AE990EEA3E0D}" type="presOf" srcId="{BB64B780-EDCB-404D-8574-808565A68620}" destId="{749FC707-A6FD-467B-8D09-653875159454}" srcOrd="0" destOrd="0" presId="urn:microsoft.com/office/officeart/2005/8/layout/radial1"/>
    <dgm:cxn modelId="{70602082-74D5-4043-986D-6281860D71D0}" srcId="{5E22256B-CA69-414E-A1C9-5B75A82EA8A5}" destId="{4797201E-2E2F-4C22-AF00-35954749D067}" srcOrd="2" destOrd="0" parTransId="{72812AE2-DCBD-4FFB-ABAE-AE865E608980}" sibTransId="{2F528DD0-4E27-4E41-82E7-AACB03C84D84}"/>
    <dgm:cxn modelId="{B8E2C66B-7DDC-408E-8665-D851DBBF7446}" srcId="{5E22256B-CA69-414E-A1C9-5B75A82EA8A5}" destId="{325AE051-512D-4D67-93DC-0ABAA9A2A404}" srcOrd="3" destOrd="0" parTransId="{1648CAE6-10CF-4B7A-B9EB-658A059E1545}" sibTransId="{813BCD4C-261B-4B55-967E-22177C240CB1}"/>
    <dgm:cxn modelId="{2994A90D-203D-415A-A3EF-640A35A520DF}" type="presParOf" srcId="{4078FA3A-E97F-4520-990F-3274DBD1FDFF}" destId="{50095188-6A38-4DD5-A088-B456089654CE}" srcOrd="0" destOrd="0" presId="urn:microsoft.com/office/officeart/2005/8/layout/radial1"/>
    <dgm:cxn modelId="{54435E8E-11AC-4565-B588-FEA95FD31A63}" type="presParOf" srcId="{4078FA3A-E97F-4520-990F-3274DBD1FDFF}" destId="{749FC707-A6FD-467B-8D09-653875159454}" srcOrd="1" destOrd="0" presId="urn:microsoft.com/office/officeart/2005/8/layout/radial1"/>
    <dgm:cxn modelId="{575B73CA-EE37-4F45-B9CA-E67E68B48B2E}" type="presParOf" srcId="{749FC707-A6FD-467B-8D09-653875159454}" destId="{6120E4B7-29B6-40B5-B422-BB16FFDE4CA1}" srcOrd="0" destOrd="0" presId="urn:microsoft.com/office/officeart/2005/8/layout/radial1"/>
    <dgm:cxn modelId="{BA8BCA15-06AE-42FA-AEA0-8B3CF9F61A5A}" type="presParOf" srcId="{4078FA3A-E97F-4520-990F-3274DBD1FDFF}" destId="{529336E0-4E39-4965-94A3-C92E0840CB65}" srcOrd="2" destOrd="0" presId="urn:microsoft.com/office/officeart/2005/8/layout/radial1"/>
    <dgm:cxn modelId="{B7DDE6EE-76A5-4D7F-8216-E3493FBB9406}" type="presParOf" srcId="{4078FA3A-E97F-4520-990F-3274DBD1FDFF}" destId="{4A018615-836C-46BF-B35F-B83B5CFE27CA}" srcOrd="3" destOrd="0" presId="urn:microsoft.com/office/officeart/2005/8/layout/radial1"/>
    <dgm:cxn modelId="{D546E810-B5C6-4B56-9D5E-6F23E05E1182}" type="presParOf" srcId="{4A018615-836C-46BF-B35F-B83B5CFE27CA}" destId="{08A3952F-28C6-4E8D-A886-A5CFE067FE94}" srcOrd="0" destOrd="0" presId="urn:microsoft.com/office/officeart/2005/8/layout/radial1"/>
    <dgm:cxn modelId="{AC8BFE67-1D7C-48D3-BE65-C9C46B25B236}" type="presParOf" srcId="{4078FA3A-E97F-4520-990F-3274DBD1FDFF}" destId="{EA06CBC0-2CCE-4747-9B9B-E1469B53E4DD}" srcOrd="4" destOrd="0" presId="urn:microsoft.com/office/officeart/2005/8/layout/radial1"/>
    <dgm:cxn modelId="{41A4B6D3-2D9C-4F30-B3C2-707D2F253E1D}" type="presParOf" srcId="{4078FA3A-E97F-4520-990F-3274DBD1FDFF}" destId="{27A40252-DF08-43EF-B9A3-D7865FB01470}" srcOrd="5" destOrd="0" presId="urn:microsoft.com/office/officeart/2005/8/layout/radial1"/>
    <dgm:cxn modelId="{7DC70A20-1243-4175-85C9-2209557C31DD}" type="presParOf" srcId="{27A40252-DF08-43EF-B9A3-D7865FB01470}" destId="{73ED76FE-E361-4986-9E70-AF159F95CB66}" srcOrd="0" destOrd="0" presId="urn:microsoft.com/office/officeart/2005/8/layout/radial1"/>
    <dgm:cxn modelId="{B946966D-2666-4B0A-A7E6-535453530A30}" type="presParOf" srcId="{4078FA3A-E97F-4520-990F-3274DBD1FDFF}" destId="{F60983B7-43BC-4220-B6B7-6D9775C641B4}" srcOrd="6" destOrd="0" presId="urn:microsoft.com/office/officeart/2005/8/layout/radial1"/>
    <dgm:cxn modelId="{297AB526-8B36-476A-B26F-B1E4C5C248EC}" type="presParOf" srcId="{4078FA3A-E97F-4520-990F-3274DBD1FDFF}" destId="{0037BB5D-00AA-4547-984C-9D11A3B7B882}" srcOrd="7" destOrd="0" presId="urn:microsoft.com/office/officeart/2005/8/layout/radial1"/>
    <dgm:cxn modelId="{68BD1290-B7EF-4778-A324-024E50C46B59}" type="presParOf" srcId="{0037BB5D-00AA-4547-984C-9D11A3B7B882}" destId="{33C44E97-6317-4BDB-9EED-75397F502E1B}" srcOrd="0" destOrd="0" presId="urn:microsoft.com/office/officeart/2005/8/layout/radial1"/>
    <dgm:cxn modelId="{CC71116E-6B54-456E-89F4-D39E266B4718}" type="presParOf" srcId="{4078FA3A-E97F-4520-990F-3274DBD1FDFF}" destId="{F964A3B3-422E-4E11-A3F4-E8078735F1D3}" srcOrd="8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87CC0-D92A-48E4-9394-5A6A831A6B8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324A7E-798C-476D-BBB7-03A99932A063}">
      <dgm:prSet phldrT="[Text]"/>
      <dgm:spPr/>
      <dgm:t>
        <a:bodyPr/>
        <a:lstStyle/>
        <a:p>
          <a:r>
            <a:rPr lang="en-US" dirty="0" smtClean="0"/>
            <a:t>FUTURE</a:t>
          </a:r>
          <a:endParaRPr lang="en-US" dirty="0"/>
        </a:p>
      </dgm:t>
    </dgm:pt>
    <dgm:pt modelId="{1DCAD20F-FEDD-498A-B50E-DE6C30A080E8}" type="parTrans" cxnId="{BDCAD674-2740-4A65-BC49-A1A88AB5E0DF}">
      <dgm:prSet/>
      <dgm:spPr/>
      <dgm:t>
        <a:bodyPr/>
        <a:lstStyle/>
        <a:p>
          <a:endParaRPr lang="en-US"/>
        </a:p>
      </dgm:t>
    </dgm:pt>
    <dgm:pt modelId="{07A72E9D-0E64-42C9-869D-8365F7E056A7}" type="sibTrans" cxnId="{BDCAD674-2740-4A65-BC49-A1A88AB5E0DF}">
      <dgm:prSet/>
      <dgm:spPr/>
      <dgm:t>
        <a:bodyPr/>
        <a:lstStyle/>
        <a:p>
          <a:endParaRPr lang="en-US"/>
        </a:p>
      </dgm:t>
    </dgm:pt>
    <dgm:pt modelId="{58794B8C-5036-458D-B105-EB381860E70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CONTINUOUS</a:t>
          </a:r>
          <a:endParaRPr lang="en-US" dirty="0"/>
        </a:p>
      </dgm:t>
    </dgm:pt>
    <dgm:pt modelId="{2A941788-D0DB-4A99-94A6-2562545C4024}" type="parTrans" cxnId="{711BFA27-84D2-45F9-8EC3-53DAED1A1886}">
      <dgm:prSet/>
      <dgm:spPr/>
      <dgm:t>
        <a:bodyPr/>
        <a:lstStyle/>
        <a:p>
          <a:endParaRPr lang="en-US"/>
        </a:p>
      </dgm:t>
    </dgm:pt>
    <dgm:pt modelId="{CD1ED071-992C-4AE3-AB75-E727AFA56F32}" type="sibTrans" cxnId="{711BFA27-84D2-45F9-8EC3-53DAED1A1886}">
      <dgm:prSet/>
      <dgm:spPr/>
      <dgm:t>
        <a:bodyPr/>
        <a:lstStyle/>
        <a:p>
          <a:endParaRPr lang="en-US"/>
        </a:p>
      </dgm:t>
    </dgm:pt>
    <dgm:pt modelId="{5802B930-C7A4-422F-9DCA-F17853E16C4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PERFECT</a:t>
          </a:r>
          <a:endParaRPr lang="en-US" dirty="0"/>
        </a:p>
      </dgm:t>
    </dgm:pt>
    <dgm:pt modelId="{D21E218A-C878-4529-B073-A9C7778FAC7B}" type="parTrans" cxnId="{5711AA36-0D91-42E1-A165-6D978C6810CD}">
      <dgm:prSet/>
      <dgm:spPr/>
      <dgm:t>
        <a:bodyPr/>
        <a:lstStyle/>
        <a:p>
          <a:endParaRPr lang="en-US"/>
        </a:p>
      </dgm:t>
    </dgm:pt>
    <dgm:pt modelId="{D2AA80D7-CA91-461F-94C5-6CCFE6A84048}" type="sibTrans" cxnId="{5711AA36-0D91-42E1-A165-6D978C6810CD}">
      <dgm:prSet/>
      <dgm:spPr/>
      <dgm:t>
        <a:bodyPr/>
        <a:lstStyle/>
        <a:p>
          <a:endParaRPr lang="en-US"/>
        </a:p>
      </dgm:t>
    </dgm:pt>
    <dgm:pt modelId="{77E5E213-9962-493B-9C47-93CFAA0068D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PERFECT   CONTINUOUS</a:t>
          </a:r>
          <a:endParaRPr lang="en-US" sz="2400" dirty="0"/>
        </a:p>
      </dgm:t>
    </dgm:pt>
    <dgm:pt modelId="{9714F594-49FF-4C9D-8800-C073BA425705}" type="parTrans" cxnId="{EB414848-766C-4CE6-9468-D61BF88F9890}">
      <dgm:prSet/>
      <dgm:spPr/>
      <dgm:t>
        <a:bodyPr/>
        <a:lstStyle/>
        <a:p>
          <a:endParaRPr lang="en-US"/>
        </a:p>
      </dgm:t>
    </dgm:pt>
    <dgm:pt modelId="{263CA2EA-DD6D-418F-86C3-E16A0F0C1790}" type="sibTrans" cxnId="{EB414848-766C-4CE6-9468-D61BF88F9890}">
      <dgm:prSet/>
      <dgm:spPr/>
      <dgm:t>
        <a:bodyPr/>
        <a:lstStyle/>
        <a:p>
          <a:endParaRPr lang="en-US"/>
        </a:p>
      </dgm:t>
    </dgm:pt>
    <dgm:pt modelId="{202C3276-1BEB-4E75-A950-13400E154CF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INDEFINITE</a:t>
          </a:r>
          <a:endParaRPr lang="en-US" dirty="0"/>
        </a:p>
      </dgm:t>
    </dgm:pt>
    <dgm:pt modelId="{8943BB02-E8B3-43C5-BE45-48575D49D862}" type="parTrans" cxnId="{5DD7E22A-2E09-449F-8A85-AEC14A828919}">
      <dgm:prSet/>
      <dgm:spPr/>
      <dgm:t>
        <a:bodyPr/>
        <a:lstStyle/>
        <a:p>
          <a:endParaRPr lang="en-US"/>
        </a:p>
      </dgm:t>
    </dgm:pt>
    <dgm:pt modelId="{891079F1-15F4-4E14-A019-79162E0CDBD5}" type="sibTrans" cxnId="{5DD7E22A-2E09-449F-8A85-AEC14A828919}">
      <dgm:prSet/>
      <dgm:spPr/>
      <dgm:t>
        <a:bodyPr/>
        <a:lstStyle/>
        <a:p>
          <a:endParaRPr lang="en-US"/>
        </a:p>
      </dgm:t>
    </dgm:pt>
    <dgm:pt modelId="{308FB700-EFEC-4ED9-BCDA-5D22FF850C48}" type="pres">
      <dgm:prSet presAssocID="{3AF87CC0-D92A-48E4-9394-5A6A831A6B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393B95-0565-48B6-AC63-59AFD0EED091}" type="pres">
      <dgm:prSet presAssocID="{21324A7E-798C-476D-BBB7-03A99932A063}" presName="centerShape" presStyleLbl="node0" presStyleIdx="0" presStyleCnt="1"/>
      <dgm:spPr/>
      <dgm:t>
        <a:bodyPr/>
        <a:lstStyle/>
        <a:p>
          <a:endParaRPr lang="en-US"/>
        </a:p>
      </dgm:t>
    </dgm:pt>
    <dgm:pt modelId="{FF3FB7A8-62A4-42CA-8CD6-A307983BB8D3}" type="pres">
      <dgm:prSet presAssocID="{2A941788-D0DB-4A99-94A6-2562545C4024}" presName="Name9" presStyleLbl="parChTrans1D2" presStyleIdx="0" presStyleCnt="4"/>
      <dgm:spPr/>
      <dgm:t>
        <a:bodyPr/>
        <a:lstStyle/>
        <a:p>
          <a:endParaRPr lang="en-US"/>
        </a:p>
      </dgm:t>
    </dgm:pt>
    <dgm:pt modelId="{ADE6B4F8-6269-482C-87BB-D1E8C3070566}" type="pres">
      <dgm:prSet presAssocID="{2A941788-D0DB-4A99-94A6-2562545C402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F0D975D-117A-45FE-8362-72E8690B2684}" type="pres">
      <dgm:prSet presAssocID="{58794B8C-5036-458D-B105-EB381860E704}" presName="node" presStyleLbl="node1" presStyleIdx="0" presStyleCnt="4" custScaleX="199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BD58-1384-4630-B915-43159A35293E}" type="pres">
      <dgm:prSet presAssocID="{D21E218A-C878-4529-B073-A9C7778FAC7B}" presName="Name9" presStyleLbl="parChTrans1D2" presStyleIdx="1" presStyleCnt="4"/>
      <dgm:spPr/>
      <dgm:t>
        <a:bodyPr/>
        <a:lstStyle/>
        <a:p>
          <a:endParaRPr lang="en-US"/>
        </a:p>
      </dgm:t>
    </dgm:pt>
    <dgm:pt modelId="{48AA28A0-F26B-4884-9D4A-CC4BAC47EB31}" type="pres">
      <dgm:prSet presAssocID="{D21E218A-C878-4529-B073-A9C7778FAC7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29B3147-9FD4-4786-ABD0-DFC0BC96BBD0}" type="pres">
      <dgm:prSet presAssocID="{5802B930-C7A4-422F-9DCA-F17853E16C4C}" presName="node" presStyleLbl="node1" presStyleIdx="1" presStyleCnt="4" custScaleX="150322" custRadScaleRad="121612" custRadScaleInc="-2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B5A83-6C49-48ED-8D4A-366E01AA0AAA}" type="pres">
      <dgm:prSet presAssocID="{9714F594-49FF-4C9D-8800-C073BA425705}" presName="Name9" presStyleLbl="parChTrans1D2" presStyleIdx="2" presStyleCnt="4"/>
      <dgm:spPr/>
      <dgm:t>
        <a:bodyPr/>
        <a:lstStyle/>
        <a:p>
          <a:endParaRPr lang="en-US"/>
        </a:p>
      </dgm:t>
    </dgm:pt>
    <dgm:pt modelId="{3B90EE5D-D4E0-4D48-B6FC-B13872C07BA1}" type="pres">
      <dgm:prSet presAssocID="{9714F594-49FF-4C9D-8800-C073BA42570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491125-3CFE-44E4-84A2-A5FCD59F697E}" type="pres">
      <dgm:prSet presAssocID="{77E5E213-9962-493B-9C47-93CFAA0068DC}" presName="node" presStyleLbl="node1" presStyleIdx="2" presStyleCnt="4" custScaleX="286339" custRadScaleRad="92811" custRadScaleInc="-4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17C7D-4EAA-4597-9A49-F82CD739D2D5}" type="pres">
      <dgm:prSet presAssocID="{8943BB02-E8B3-43C5-BE45-48575D49D86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E6ECD3-E416-40CB-A4E9-1217ED2B21F8}" type="pres">
      <dgm:prSet presAssocID="{8943BB02-E8B3-43C5-BE45-48575D49D86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6B24526-F1F1-4290-81F0-D6D5DF10139C}" type="pres">
      <dgm:prSet presAssocID="{202C3276-1BEB-4E75-A950-13400E154CFA}" presName="node" presStyleLbl="node1" presStyleIdx="3" presStyleCnt="4" custScaleX="171808" custRadScaleRad="130854" custRadScaleInc="1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34232-D923-4797-86DA-3F58634080EB}" type="presOf" srcId="{2A941788-D0DB-4A99-94A6-2562545C4024}" destId="{ADE6B4F8-6269-482C-87BB-D1E8C3070566}" srcOrd="1" destOrd="0" presId="urn:microsoft.com/office/officeart/2005/8/layout/radial1"/>
    <dgm:cxn modelId="{0CDA1516-E44C-4550-A663-E75AA2277A22}" type="presOf" srcId="{D21E218A-C878-4529-B073-A9C7778FAC7B}" destId="{CEA3BD58-1384-4630-B915-43159A35293E}" srcOrd="0" destOrd="0" presId="urn:microsoft.com/office/officeart/2005/8/layout/radial1"/>
    <dgm:cxn modelId="{19B12475-65BA-4EE9-8125-5A64EB940252}" type="presOf" srcId="{21324A7E-798C-476D-BBB7-03A99932A063}" destId="{F0393B95-0565-48B6-AC63-59AFD0EED091}" srcOrd="0" destOrd="0" presId="urn:microsoft.com/office/officeart/2005/8/layout/radial1"/>
    <dgm:cxn modelId="{A5DC32CD-18F8-4652-895D-337F4A360393}" type="presOf" srcId="{D21E218A-C878-4529-B073-A9C7778FAC7B}" destId="{48AA28A0-F26B-4884-9D4A-CC4BAC47EB31}" srcOrd="1" destOrd="0" presId="urn:microsoft.com/office/officeart/2005/8/layout/radial1"/>
    <dgm:cxn modelId="{B4DAE62E-1D33-42C3-8DCA-941C42BD285A}" type="presOf" srcId="{2A941788-D0DB-4A99-94A6-2562545C4024}" destId="{FF3FB7A8-62A4-42CA-8CD6-A307983BB8D3}" srcOrd="0" destOrd="0" presId="urn:microsoft.com/office/officeart/2005/8/layout/radial1"/>
    <dgm:cxn modelId="{5711AA36-0D91-42E1-A165-6D978C6810CD}" srcId="{21324A7E-798C-476D-BBB7-03A99932A063}" destId="{5802B930-C7A4-422F-9DCA-F17853E16C4C}" srcOrd="1" destOrd="0" parTransId="{D21E218A-C878-4529-B073-A9C7778FAC7B}" sibTransId="{D2AA80D7-CA91-461F-94C5-6CCFE6A84048}"/>
    <dgm:cxn modelId="{5408588D-D8F1-4060-9BE7-B442FE32B348}" type="presOf" srcId="{77E5E213-9962-493B-9C47-93CFAA0068DC}" destId="{69491125-3CFE-44E4-84A2-A5FCD59F697E}" srcOrd="0" destOrd="0" presId="urn:microsoft.com/office/officeart/2005/8/layout/radial1"/>
    <dgm:cxn modelId="{895F9D21-A3C1-453C-B5AA-1F2AB5B97B6F}" type="presOf" srcId="{202C3276-1BEB-4E75-A950-13400E154CFA}" destId="{56B24526-F1F1-4290-81F0-D6D5DF10139C}" srcOrd="0" destOrd="0" presId="urn:microsoft.com/office/officeart/2005/8/layout/radial1"/>
    <dgm:cxn modelId="{4CE398A1-FB38-4C05-A8B9-6EF79AA41505}" type="presOf" srcId="{9714F594-49FF-4C9D-8800-C073BA425705}" destId="{31AB5A83-6C49-48ED-8D4A-366E01AA0AAA}" srcOrd="0" destOrd="0" presId="urn:microsoft.com/office/officeart/2005/8/layout/radial1"/>
    <dgm:cxn modelId="{BDCAD674-2740-4A65-BC49-A1A88AB5E0DF}" srcId="{3AF87CC0-D92A-48E4-9394-5A6A831A6B84}" destId="{21324A7E-798C-476D-BBB7-03A99932A063}" srcOrd="0" destOrd="0" parTransId="{1DCAD20F-FEDD-498A-B50E-DE6C30A080E8}" sibTransId="{07A72E9D-0E64-42C9-869D-8365F7E056A7}"/>
    <dgm:cxn modelId="{33B33F44-82D1-401F-8490-C4B868092607}" type="presOf" srcId="{3AF87CC0-D92A-48E4-9394-5A6A831A6B84}" destId="{308FB700-EFEC-4ED9-BCDA-5D22FF850C48}" srcOrd="0" destOrd="0" presId="urn:microsoft.com/office/officeart/2005/8/layout/radial1"/>
    <dgm:cxn modelId="{EB414848-766C-4CE6-9468-D61BF88F9890}" srcId="{21324A7E-798C-476D-BBB7-03A99932A063}" destId="{77E5E213-9962-493B-9C47-93CFAA0068DC}" srcOrd="2" destOrd="0" parTransId="{9714F594-49FF-4C9D-8800-C073BA425705}" sibTransId="{263CA2EA-DD6D-418F-86C3-E16A0F0C1790}"/>
    <dgm:cxn modelId="{822451AF-EAD0-4B90-BE1B-0691AB52014C}" type="presOf" srcId="{9714F594-49FF-4C9D-8800-C073BA425705}" destId="{3B90EE5D-D4E0-4D48-B6FC-B13872C07BA1}" srcOrd="1" destOrd="0" presId="urn:microsoft.com/office/officeart/2005/8/layout/radial1"/>
    <dgm:cxn modelId="{78F1B575-4626-4851-9EED-8DF04B3C464C}" type="presOf" srcId="{58794B8C-5036-458D-B105-EB381860E704}" destId="{FF0D975D-117A-45FE-8362-72E8690B2684}" srcOrd="0" destOrd="0" presId="urn:microsoft.com/office/officeart/2005/8/layout/radial1"/>
    <dgm:cxn modelId="{8364EB8B-0407-48E9-9177-0EC5EB49CA95}" type="presOf" srcId="{5802B930-C7A4-422F-9DCA-F17853E16C4C}" destId="{C29B3147-9FD4-4786-ABD0-DFC0BC96BBD0}" srcOrd="0" destOrd="0" presId="urn:microsoft.com/office/officeart/2005/8/layout/radial1"/>
    <dgm:cxn modelId="{E6E9F5A3-5AF8-4667-B502-C056F02426C2}" type="presOf" srcId="{8943BB02-E8B3-43C5-BE45-48575D49D862}" destId="{FFE6ECD3-E416-40CB-A4E9-1217ED2B21F8}" srcOrd="1" destOrd="0" presId="urn:microsoft.com/office/officeart/2005/8/layout/radial1"/>
    <dgm:cxn modelId="{5DD7E22A-2E09-449F-8A85-AEC14A828919}" srcId="{21324A7E-798C-476D-BBB7-03A99932A063}" destId="{202C3276-1BEB-4E75-A950-13400E154CFA}" srcOrd="3" destOrd="0" parTransId="{8943BB02-E8B3-43C5-BE45-48575D49D862}" sibTransId="{891079F1-15F4-4E14-A019-79162E0CDBD5}"/>
    <dgm:cxn modelId="{711BFA27-84D2-45F9-8EC3-53DAED1A1886}" srcId="{21324A7E-798C-476D-BBB7-03A99932A063}" destId="{58794B8C-5036-458D-B105-EB381860E704}" srcOrd="0" destOrd="0" parTransId="{2A941788-D0DB-4A99-94A6-2562545C4024}" sibTransId="{CD1ED071-992C-4AE3-AB75-E727AFA56F32}"/>
    <dgm:cxn modelId="{F47CB838-8821-4D0A-87E8-B58A21276207}" type="presOf" srcId="{8943BB02-E8B3-43C5-BE45-48575D49D862}" destId="{EF117C7D-4EAA-4597-9A49-F82CD739D2D5}" srcOrd="0" destOrd="0" presId="urn:microsoft.com/office/officeart/2005/8/layout/radial1"/>
    <dgm:cxn modelId="{E90C0B8A-7629-41DC-AF4C-607BA702D9A4}" type="presParOf" srcId="{308FB700-EFEC-4ED9-BCDA-5D22FF850C48}" destId="{F0393B95-0565-48B6-AC63-59AFD0EED091}" srcOrd="0" destOrd="0" presId="urn:microsoft.com/office/officeart/2005/8/layout/radial1"/>
    <dgm:cxn modelId="{C7696187-6860-4386-A663-6F98228CB245}" type="presParOf" srcId="{308FB700-EFEC-4ED9-BCDA-5D22FF850C48}" destId="{FF3FB7A8-62A4-42CA-8CD6-A307983BB8D3}" srcOrd="1" destOrd="0" presId="urn:microsoft.com/office/officeart/2005/8/layout/radial1"/>
    <dgm:cxn modelId="{3C76D5D6-9882-4A6E-95C1-B70DE9A37DAA}" type="presParOf" srcId="{FF3FB7A8-62A4-42CA-8CD6-A307983BB8D3}" destId="{ADE6B4F8-6269-482C-87BB-D1E8C3070566}" srcOrd="0" destOrd="0" presId="urn:microsoft.com/office/officeart/2005/8/layout/radial1"/>
    <dgm:cxn modelId="{9ACE503F-9775-4667-BF69-4D38BCF70C43}" type="presParOf" srcId="{308FB700-EFEC-4ED9-BCDA-5D22FF850C48}" destId="{FF0D975D-117A-45FE-8362-72E8690B2684}" srcOrd="2" destOrd="0" presId="urn:microsoft.com/office/officeart/2005/8/layout/radial1"/>
    <dgm:cxn modelId="{8CCA1B07-1D68-4F20-8C71-409093082D1E}" type="presParOf" srcId="{308FB700-EFEC-4ED9-BCDA-5D22FF850C48}" destId="{CEA3BD58-1384-4630-B915-43159A35293E}" srcOrd="3" destOrd="0" presId="urn:microsoft.com/office/officeart/2005/8/layout/radial1"/>
    <dgm:cxn modelId="{8ECEE2E2-89A9-4DB5-AC03-365845B651CB}" type="presParOf" srcId="{CEA3BD58-1384-4630-B915-43159A35293E}" destId="{48AA28A0-F26B-4884-9D4A-CC4BAC47EB31}" srcOrd="0" destOrd="0" presId="urn:microsoft.com/office/officeart/2005/8/layout/radial1"/>
    <dgm:cxn modelId="{B3102865-F54F-4382-8EFA-4A5DF78CF36E}" type="presParOf" srcId="{308FB700-EFEC-4ED9-BCDA-5D22FF850C48}" destId="{C29B3147-9FD4-4786-ABD0-DFC0BC96BBD0}" srcOrd="4" destOrd="0" presId="urn:microsoft.com/office/officeart/2005/8/layout/radial1"/>
    <dgm:cxn modelId="{DA8CFDA1-612A-4F0C-A145-2066F06A4E09}" type="presParOf" srcId="{308FB700-EFEC-4ED9-BCDA-5D22FF850C48}" destId="{31AB5A83-6C49-48ED-8D4A-366E01AA0AAA}" srcOrd="5" destOrd="0" presId="urn:microsoft.com/office/officeart/2005/8/layout/radial1"/>
    <dgm:cxn modelId="{4969BF3E-1467-429B-AD65-6389695DBCDF}" type="presParOf" srcId="{31AB5A83-6C49-48ED-8D4A-366E01AA0AAA}" destId="{3B90EE5D-D4E0-4D48-B6FC-B13872C07BA1}" srcOrd="0" destOrd="0" presId="urn:microsoft.com/office/officeart/2005/8/layout/radial1"/>
    <dgm:cxn modelId="{0D80061D-09C1-4EC0-A3D6-0A282B347CB2}" type="presParOf" srcId="{308FB700-EFEC-4ED9-BCDA-5D22FF850C48}" destId="{69491125-3CFE-44E4-84A2-A5FCD59F697E}" srcOrd="6" destOrd="0" presId="urn:microsoft.com/office/officeart/2005/8/layout/radial1"/>
    <dgm:cxn modelId="{6D21240B-AD46-4F16-8B98-6CB8430F7076}" type="presParOf" srcId="{308FB700-EFEC-4ED9-BCDA-5D22FF850C48}" destId="{EF117C7D-4EAA-4597-9A49-F82CD739D2D5}" srcOrd="7" destOrd="0" presId="urn:microsoft.com/office/officeart/2005/8/layout/radial1"/>
    <dgm:cxn modelId="{926CE128-B3A9-42B4-8538-B4E61FE8C0BF}" type="presParOf" srcId="{EF117C7D-4EAA-4597-9A49-F82CD739D2D5}" destId="{FFE6ECD3-E416-40CB-A4E9-1217ED2B21F8}" srcOrd="0" destOrd="0" presId="urn:microsoft.com/office/officeart/2005/8/layout/radial1"/>
    <dgm:cxn modelId="{91D577DF-3900-4F9F-98BF-75F0E516E623}" type="presParOf" srcId="{308FB700-EFEC-4ED9-BCDA-5D22FF850C48}" destId="{56B24526-F1F1-4290-81F0-D6D5DF10139C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5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NULL"/><Relationship Id="rId5" Type="http://schemas.openxmlformats.org/officeDocument/2006/relationships/diagramColors" Target="../diagrams/colors1.xml"/><Relationship Id="rId10" Type="http://schemas.microsoft.com/office/2007/relationships/diagramDrawing" Target="NUL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NUL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"/>
          <p:cNvSpPr txBox="1"/>
          <p:nvPr/>
        </p:nvSpPr>
        <p:spPr>
          <a:xfrm>
            <a:off x="1905000" y="5943600"/>
            <a:ext cx="4724400" cy="619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Picture 1" descr="IMG20190213173209.jpg"/>
          <p:cNvPicPr>
            <a:picLocks noChangeAspect="1"/>
          </p:cNvPicPr>
          <p:nvPr/>
        </p:nvPicPr>
        <p:blipFill>
          <a:blip r:embed="rId2" cstate="print"/>
          <a:srcRect l="21932" r="21932"/>
          <a:stretch>
            <a:fillRect/>
          </a:stretch>
        </p:blipFill>
        <p:spPr>
          <a:xfrm>
            <a:off x="199176" y="304801"/>
            <a:ext cx="879653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3810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153400" cy="3992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6875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How many kinds of tense and what?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How many kinds of present tense and what?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How many kinds of past tense and what?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How many kinds of future tense and what?</a:t>
            </a:r>
          </a:p>
        </p:txBody>
      </p:sp>
      <p:sp>
        <p:nvSpPr>
          <p:cNvPr id="1048614" name="TextBox 3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Give answers of the questions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6200" cy="944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Structures of present tense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Indefinite Tense    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bn-BD" dirty="0" smtClean="0">
                <a:solidFill>
                  <a:schemeClr val="tx1"/>
                </a:solidFill>
                <a:latin typeface="Times New Roman" pitchFamily="18" charset="0"/>
                <a:cs typeface="SutonnyOMJ" pitchFamily="2" charset="0"/>
              </a:rPr>
              <a:t>(এ,য়,ই অ)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Structure: subject +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ext.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example:(Affirmative) Riya eats rice.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(Negative) Riya doesn’t eat rice.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(Interrogative) Does Riya eat rice?</a:t>
            </a:r>
          </a:p>
          <a:p>
            <a:pPr>
              <a:buNone/>
            </a:pP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(Interrogative &amp; negative) Doesn’t Riya eat rice?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92D050"/>
                </a:solidFill>
                <a:latin typeface="Times New Roman" pitchFamily="18" charset="0"/>
                <a:cs typeface="SutonnyOMJ" pitchFamily="2" charset="0"/>
              </a:rPr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04800"/>
            <a:ext cx="7239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Present Continuous Tense </a:t>
            </a:r>
          </a:p>
          <a:p>
            <a:pPr>
              <a:buNone/>
            </a:pPr>
            <a:r>
              <a:rPr lang="en-US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4400" dirty="0" smtClean="0">
                <a:solidFill>
                  <a:srgbClr val="92D050"/>
                </a:solidFill>
                <a:latin typeface="Times New Roman" pitchFamily="18" charset="0"/>
                <a:cs typeface="SutonnyOMJ" pitchFamily="2" charset="0"/>
              </a:rPr>
              <a:t>  </a:t>
            </a:r>
            <a:r>
              <a:rPr lang="en-US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solidFill>
                  <a:srgbClr val="92D050"/>
                </a:solidFill>
                <a:latin typeface="Times New Roman" pitchFamily="18" charset="0"/>
                <a:cs typeface="SutonnyOMJ" pitchFamily="2" charset="0"/>
              </a:rPr>
              <a:t>        </a:t>
            </a:r>
            <a:r>
              <a:rPr lang="bn-BD" sz="4400" dirty="0" smtClean="0">
                <a:latin typeface="Times New Roman" pitchFamily="18" charset="0"/>
                <a:cs typeface="SutonnyOMJ" pitchFamily="2" charset="0"/>
              </a:rPr>
              <a:t>তেছি,তেছ,তেছেন)</a:t>
            </a:r>
            <a:endParaRPr lang="en-US" sz="4400" dirty="0" smtClean="0">
              <a:latin typeface="Times New Roman" pitchFamily="18" charset="0"/>
              <a:cs typeface="SutonnyOMJ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Structure: subject + am/is/are+ p .verb+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+ ext.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example:(Affirmative)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Sanjida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reading a book.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(Negative)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Sanjida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isn’t reading a book.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(Interrogative) Is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Sanjida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reading a book?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(Interrogative &amp; negative) Isn’t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Sanjida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reading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a book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pic>
        <p:nvPicPr>
          <p:cNvPr id="5" name="Picture 4" descr="r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000125" cy="1000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6429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Perfect tense</a:t>
            </a:r>
            <a:r>
              <a:rPr lang="bn-BD" dirty="0" smtClean="0">
                <a:solidFill>
                  <a:srgbClr val="00B050"/>
                </a:solidFill>
                <a:latin typeface="Times New Roman" pitchFamily="18" charset="0"/>
                <a:cs typeface="SutonnyOMJ" pitchFamily="2" charset="0"/>
              </a:rPr>
              <a:t>    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bn-BD" dirty="0" smtClean="0">
                <a:solidFill>
                  <a:schemeClr val="tx1"/>
                </a:solidFill>
                <a:latin typeface="Times New Roman" pitchFamily="18" charset="0"/>
                <a:cs typeface="SutonnyOMJ" pitchFamily="2" charset="0"/>
              </a:rPr>
              <a:t>(য়াছ,য়াছি,য়াছেন)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Structure: subject +has/have+ v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ext.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Example:  (Affirmative) Lima has done the work.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(Negative) Lima hasn’t done the work.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(Interrogative) Has Lima done the work?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(Interrogative &amp; negative) Hasn’t Lima done the work?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n-BD" dirty="0" smtClean="0">
                <a:latin typeface="Times New Roman" pitchFamily="18" charset="0"/>
                <a:cs typeface="SutonnyOMJ" pitchFamily="2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Perfect Continuous Tense</a:t>
            </a:r>
            <a:endParaRPr lang="bn-BD" dirty="0" smtClean="0">
              <a:solidFill>
                <a:srgbClr val="00B050"/>
              </a:solidFill>
              <a:latin typeface="Times New Roman" pitchFamily="18" charset="0"/>
              <a:cs typeface="SutonnyOMJ" pitchFamily="2" charset="0"/>
            </a:endParaRPr>
          </a:p>
          <a:p>
            <a:pPr>
              <a:buNone/>
            </a:pPr>
            <a:r>
              <a:rPr lang="bn-BD" sz="2800" dirty="0" smtClean="0">
                <a:solidFill>
                  <a:srgbClr val="00B050"/>
                </a:solidFill>
                <a:latin typeface="Times New Roman" pitchFamily="18" charset="0"/>
                <a:cs typeface="SutonnyOMJ" pitchFamily="2" charset="0"/>
              </a:rPr>
              <a:t>   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bn-BD" sz="2800" dirty="0" smtClean="0">
                <a:solidFill>
                  <a:srgbClr val="00B050"/>
                </a:solidFill>
                <a:latin typeface="Times New Roman" pitchFamily="18" charset="0"/>
                <a:cs typeface="SutonnyOMJ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SutonnyOMJ" pitchFamily="2" charset="0"/>
              </a:rPr>
              <a:t>(নির্দিষ্ট সময় ধরে কোন কাজ বর্তমানে চলতেছে)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Structure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subject+have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has+been+p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verb+ing+ext.+for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since+time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Afrina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has been reading a book for two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the translations into English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9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3125"/>
          </a:bodyPr>
          <a:lstStyle/>
          <a:p>
            <a:pPr>
              <a:buNone/>
            </a:pPr>
            <a:r>
              <a:rPr lang="bn-BD" dirty="0" smtClean="0">
                <a:latin typeface="Times New Roman" pitchFamily="18" charset="0"/>
                <a:cs typeface="SutonnyOMJ" pitchFamily="2" charset="0"/>
              </a:rPr>
              <a:t>১। আমি বই পড়ি।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SutonnyOMJ" pitchFamily="2" charset="0"/>
              </a:rPr>
              <a:t>২। সে ভাত খাইতেছে।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SutonnyOMJ" pitchFamily="2" charset="0"/>
              </a:rPr>
              <a:t>৩। আমি কাজটি করিয়াছি।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SutonnyOMJ" pitchFamily="2" charset="0"/>
              </a:rPr>
              <a:t>৪। সকাল হইতে বৃষ্টি হইতেছে।</a:t>
            </a:r>
            <a:endParaRPr lang="en-US" dirty="0" smtClean="0">
              <a:latin typeface="Times New Roman" pitchFamily="18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SutonnyOMJ" pitchFamily="2" charset="0"/>
              </a:rPr>
              <a:t>I eat rice.(</a:t>
            </a:r>
            <a:r>
              <a:rPr lang="en-US" smtClean="0">
                <a:latin typeface="Times New Roman" pitchFamily="18" charset="0"/>
                <a:cs typeface="SutonnyOMJ" pitchFamily="2" charset="0"/>
              </a:rPr>
              <a:t>make continuous)</a:t>
            </a:r>
          </a:p>
        </p:txBody>
      </p:sp>
      <p:sp>
        <p:nvSpPr>
          <p:cNvPr id="1048624" name="TextBox 3"/>
          <p:cNvSpPr txBox="1"/>
          <p:nvPr/>
        </p:nvSpPr>
        <p:spPr>
          <a:xfrm>
            <a:off x="1600200" y="5715000"/>
            <a:ext cx="5105400" cy="6194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Say the structures orally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the name of twelve tense &amp; structures with examples of present tense.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FB_IMG_1560817691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077200" cy="5062744"/>
          </a:xfrm>
          <a:prstGeom prst="rect">
            <a:avLst/>
          </a:prstGeom>
        </p:spPr>
      </p:pic>
      <p:sp>
        <p:nvSpPr>
          <p:cNvPr id="1048627" name="TextBox 3"/>
          <p:cNvSpPr txBox="1"/>
          <p:nvPr/>
        </p:nvSpPr>
        <p:spPr>
          <a:xfrm>
            <a:off x="3048000" y="5715000"/>
            <a:ext cx="2209800" cy="9822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TAHANKS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Md. Moshiur Rahman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Lecturer English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Buniadpur Senior Alim Madrasah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Phone: 01701910333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3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 : Ten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Chapter :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 descr="FB_IMG_1548756277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38" y="152400"/>
            <a:ext cx="4918735" cy="6553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9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TENSE</a:t>
            </a:r>
            <a:endParaRPr lang="en-US" sz="19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Learning Outcome</a:t>
            </a:r>
            <a:endParaRPr lang="en-US" dirty="0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en-US" dirty="0" smtClean="0"/>
              <a:t>     After the chapter students have to learn…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You will learn about tense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You will know kinds of tense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You can learn structures of present tense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  Meaning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Tense means time.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Tense means time of verbs.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Tense means a time of doing any work.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764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Give answers of the questions </a:t>
            </a: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do you know about tense?</a:t>
            </a:r>
          </a:p>
          <a:p>
            <a:pPr marL="514350" indent="-514350">
              <a:buAutoNum type="arabicPeriod"/>
            </a:pPr>
            <a:r>
              <a:rPr lang="en-US" dirty="0" smtClean="0"/>
              <a:t>Tense means___.</a:t>
            </a:r>
          </a:p>
          <a:p>
            <a:pPr marL="514350" indent="-514350">
              <a:buNone/>
            </a:pPr>
            <a:r>
              <a:rPr lang="en-US" dirty="0" smtClean="0"/>
              <a:t>  a) verb      b) time       c) school       d) sentence</a:t>
            </a:r>
          </a:p>
          <a:p>
            <a:pPr marL="514350" indent="-514350">
              <a:buNone/>
            </a:pPr>
            <a:r>
              <a:rPr lang="en-US" dirty="0" smtClean="0"/>
              <a:t>3. How many letters are in the word “Tense”?</a:t>
            </a:r>
          </a:p>
          <a:p>
            <a:pPr marL="514350" indent="-514350">
              <a:buNone/>
            </a:pPr>
            <a:r>
              <a:rPr lang="en-US" dirty="0" smtClean="0"/>
              <a:t>4. How many vowels are in the word “Tense”?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 K</a:t>
            </a:r>
            <a:r>
              <a:rPr lang="en-US" dirty="0" smtClean="0"/>
              <a:t>inds of tense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194305" name="Diagram 4"/>
          <p:cNvGraphicFramePr>
            <a:graphicFrameLocks/>
          </p:cNvGraphicFramePr>
          <p:nvPr/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48612" name="TextBox 5"/>
          <p:cNvSpPr txBox="1"/>
          <p:nvPr/>
        </p:nvSpPr>
        <p:spPr>
          <a:xfrm>
            <a:off x="2209800" y="3886200"/>
            <a:ext cx="1295400" cy="1339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TENSE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3058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475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INTRODUCTION</vt:lpstr>
      <vt:lpstr>Slide 3</vt:lpstr>
      <vt:lpstr>TENSE</vt:lpstr>
      <vt:lpstr>Learning Outcome</vt:lpstr>
      <vt:lpstr>  Meaning of tense</vt:lpstr>
      <vt:lpstr>Give answers of the questions </vt:lpstr>
      <vt:lpstr> Kinds of tense</vt:lpstr>
      <vt:lpstr>Slide 9</vt:lpstr>
      <vt:lpstr>Slide 10</vt:lpstr>
      <vt:lpstr>Slide 11</vt:lpstr>
      <vt:lpstr>Slide 12</vt:lpstr>
      <vt:lpstr> Structures of present tense</vt:lpstr>
      <vt:lpstr>Slide 14</vt:lpstr>
      <vt:lpstr>Slide 15</vt:lpstr>
      <vt:lpstr>Write the translations into English</vt:lpstr>
      <vt:lpstr>HOME WORK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lab 17</cp:lastModifiedBy>
  <cp:revision>27</cp:revision>
  <dcterms:created xsi:type="dcterms:W3CDTF">2006-08-15T12:00:00Z</dcterms:created>
  <dcterms:modified xsi:type="dcterms:W3CDTF">2019-11-02T04:07:44Z</dcterms:modified>
</cp:coreProperties>
</file>