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369" r:id="rId2"/>
    <p:sldId id="368" r:id="rId3"/>
    <p:sldId id="346" r:id="rId4"/>
    <p:sldId id="347" r:id="rId5"/>
    <p:sldId id="348" r:id="rId6"/>
    <p:sldId id="349" r:id="rId7"/>
    <p:sldId id="350" r:id="rId8"/>
    <p:sldId id="362" r:id="rId9"/>
    <p:sldId id="351" r:id="rId10"/>
    <p:sldId id="352" r:id="rId11"/>
    <p:sldId id="353" r:id="rId12"/>
    <p:sldId id="354" r:id="rId13"/>
    <p:sldId id="363" r:id="rId14"/>
    <p:sldId id="355" r:id="rId15"/>
    <p:sldId id="356" r:id="rId16"/>
    <p:sldId id="357" r:id="rId17"/>
    <p:sldId id="358" r:id="rId18"/>
    <p:sldId id="365" r:id="rId19"/>
    <p:sldId id="367" r:id="rId20"/>
    <p:sldId id="359" r:id="rId21"/>
    <p:sldId id="371" r:id="rId22"/>
    <p:sldId id="3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23A"/>
    <a:srgbClr val="920000"/>
    <a:srgbClr val="EA0075"/>
    <a:srgbClr val="FF85C2"/>
    <a:srgbClr val="34790D"/>
    <a:srgbClr val="BC005E"/>
    <a:srgbClr val="A20051"/>
    <a:srgbClr val="FF0984"/>
    <a:srgbClr val="600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280" autoAdjust="0"/>
  </p:normalViewPr>
  <p:slideViewPr>
    <p:cSldViewPr snapToGrid="0">
      <p:cViewPr varScale="1">
        <p:scale>
          <a:sx n="70" d="100"/>
          <a:sy n="70" d="100"/>
        </p:scale>
        <p:origin x="612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D41C9-0077-4B06-BEC9-68D4A65A19B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27484-023B-4440-8777-C9B257E9F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0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ADBA2-FE84-49DF-8388-F80F228691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9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7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spr.info/files/2012/03/EON_iC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9753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6858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831" y="191069"/>
            <a:ext cx="5930005" cy="30184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>
            <a:off x="991672" y="857968"/>
            <a:ext cx="3825025" cy="127618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049625" y="4310650"/>
            <a:ext cx="3767072" cy="128034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831" y="3296656"/>
            <a:ext cx="5930005" cy="33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24006" y="1010901"/>
            <a:ext cx="4550533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বাণিজ্যে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6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Opportunity-in-Virtual-Realit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57" y="340102"/>
            <a:ext cx="5654746" cy="3174274"/>
          </a:xfrm>
          <a:prstGeom prst="rect">
            <a:avLst/>
          </a:prstGeom>
        </p:spPr>
      </p:pic>
      <p:pic>
        <p:nvPicPr>
          <p:cNvPr id="7" name="Picture 6" descr="using-virtual-reality-in-the-classroom-infographic-1300x7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57" y="3565892"/>
            <a:ext cx="5746933" cy="3095395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835476" y="4229048"/>
            <a:ext cx="3418229" cy="759148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9439" y="2373875"/>
            <a:ext cx="11561534" cy="11756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ভার্চুয়্যাল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রিয়ালেটি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173358" y="736914"/>
            <a:ext cx="3234869" cy="805281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20052" y="519872"/>
            <a:ext cx="1327608" cy="1239363"/>
            <a:chOff x="7222010" y="322589"/>
            <a:chExt cx="1327608" cy="12393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222010" y="1192620"/>
              <a:ext cx="1327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৫ মিনিট </a:t>
              </a:r>
              <a:endPara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104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44" y="2271422"/>
            <a:ext cx="10693311" cy="2615411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1118767" y="695973"/>
            <a:ext cx="5299094" cy="750690"/>
          </a:xfrm>
          <a:prstGeom prst="snip2DiagRect">
            <a:avLst/>
          </a:prstGeom>
          <a:solidFill>
            <a:schemeClr val="bg2"/>
          </a:solidFill>
          <a:ln w="9525" cap="flat" cmpd="sng" algn="ctr">
            <a:solidFill>
              <a:srgbClr val="0070C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375" y="3344353"/>
            <a:ext cx="5087155" cy="318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56111" y="1039856"/>
            <a:ext cx="2937850" cy="126546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সেবায়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26696" y="4351979"/>
            <a:ext cx="2957418" cy="117197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375" y="297414"/>
            <a:ext cx="5087155" cy="290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670406" y="737107"/>
            <a:ext cx="4550533" cy="1021109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4" descr="Image result for virtual reality driv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2158" y="250718"/>
            <a:ext cx="6457771" cy="3133146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670407" y="1423363"/>
            <a:ext cx="3759926" cy="121680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Image result for virtual reality arm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2158" y="3483460"/>
            <a:ext cx="6457771" cy="3097648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670406" y="4005330"/>
            <a:ext cx="4024424" cy="137803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my-e1450470479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1002" y="195945"/>
            <a:ext cx="6570074" cy="308885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18186" y="1171977"/>
            <a:ext cx="3825025" cy="147509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6332" y="3395163"/>
            <a:ext cx="6624744" cy="325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25002" y="3927509"/>
            <a:ext cx="4211391" cy="172686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Image result for virtual reality urban plann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794" y="287751"/>
            <a:ext cx="5740159" cy="3002867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321485" y="745529"/>
            <a:ext cx="3295172" cy="143158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পরিকল্পনায়</a:t>
            </a:r>
            <a:endParaRPr lang="en-US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98794" y="3511655"/>
            <a:ext cx="5757341" cy="3140140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321484" y="3986077"/>
            <a:ext cx="3295173" cy="1384413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মহাশূণ্য</a:t>
            </a:r>
            <a:r>
              <a:rPr lang="en-US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300251" y="2725458"/>
            <a:ext cx="11600596" cy="94169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ড্রাইভিং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ফেলেছে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0252" y="4994322"/>
            <a:ext cx="11600596" cy="105163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27432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সেনাবাহীনির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ফেলেছে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kern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274320" algn="just">
              <a:lnSpc>
                <a:spcPct val="80000"/>
              </a:lnSpc>
              <a:buFont typeface="Arial" pitchFamily="34" charset="0"/>
              <a:buChar char="•"/>
            </a:pPr>
            <a:endParaRPr lang="en-US" sz="3600" b="1" kern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251" y="1691385"/>
            <a:ext cx="2380593" cy="740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193" y="3759532"/>
            <a:ext cx="2380593" cy="740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251266" y="493654"/>
            <a:ext cx="1415772" cy="1239363"/>
            <a:chOff x="7222010" y="322589"/>
            <a:chExt cx="1415772" cy="12393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22010" y="11926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bn-BD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431471" y="316230"/>
            <a:ext cx="4566117" cy="12393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6036" y="327547"/>
            <a:ext cx="5213445" cy="941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036" y="1599005"/>
            <a:ext cx="11136573" cy="14171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রিয়েলিটিতে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ড্রাইভিং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ক্ষেতে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দূর্ঘটনার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     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লাগে।অর্থ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হয়।খুব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ড্রাইভিং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6035" y="3498325"/>
            <a:ext cx="11136573" cy="1417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সেনাবাহীনির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ব্যপক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ক্ষতির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সম্ভবনা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সময়ও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  <a:endParaRPr lang="en-US" sz="3600" b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0" y="1611383"/>
            <a:ext cx="59055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7357" y="3688306"/>
            <a:ext cx="571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মোঃ আব্দুর রাজ্জাক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খোকন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লালপুর মডেল কলেজ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en-US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তানোর,রাজশাহী।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নং-০১৭১২০০৭১৮৯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4857" y="626607"/>
            <a:ext cx="333375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250" dirty="0"/>
          </a:p>
        </p:txBody>
      </p:sp>
      <p:sp>
        <p:nvSpPr>
          <p:cNvPr id="9" name="Rectangle 8"/>
          <p:cNvSpPr/>
          <p:nvPr/>
        </p:nvSpPr>
        <p:spPr>
          <a:xfrm>
            <a:off x="6445720" y="3688304"/>
            <a:ext cx="4634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kern="0" dirty="0" err="1">
                <a:solidFill>
                  <a:prstClr val="black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শ্রেণী-একাদশ</a:t>
            </a:r>
            <a:endParaRPr lang="bn-IN" sz="3200" kern="0" dirty="0">
              <a:solidFill>
                <a:prstClr val="black"/>
              </a:solidFill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বিষয়ঃ তথ্য ও যোগাযোগ প্রযুক্তি</a:t>
            </a:r>
          </a:p>
          <a:p>
            <a:pPr lvl="0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       অধ্যায়- প্রথম</a:t>
            </a:r>
          </a:p>
          <a:p>
            <a:pPr lvl="0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 </a:t>
            </a:r>
            <a:r>
              <a:rPr lang="en-US" sz="32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endParaRPr lang="en-US" sz="32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kern="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sz="2800" kern="0" dirty="0">
              <a:solidFill>
                <a:prstClr val="black"/>
              </a:solidFill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2800" kern="0" dirty="0">
                <a:solidFill>
                  <a:prstClr val="black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              </a:t>
            </a:r>
            <a:endParaRPr lang="en-US" sz="2800" kern="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036" y="1447800"/>
            <a:ext cx="2142165" cy="2240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041" y="1295402"/>
            <a:ext cx="2045134" cy="2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07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2"/>
          <p:cNvSpPr>
            <a:spLocks noChangeArrowheads="1"/>
          </p:cNvSpPr>
          <p:nvPr/>
        </p:nvSpPr>
        <p:spPr bwMode="auto">
          <a:xfrm>
            <a:off x="516659" y="1389981"/>
            <a:ext cx="7863066" cy="5476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9718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রিয়েলিটিতে কী ধরনের ইমেজ তৈরি হয়?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9819" y="2386051"/>
            <a:ext cx="6934201" cy="1293812"/>
            <a:chOff x="869819" y="2386051"/>
            <a:chExt cx="6934201" cy="1293812"/>
          </a:xfrm>
        </p:grpSpPr>
        <p:sp>
          <p:nvSpPr>
            <p:cNvPr id="4" name="AutoShape 56"/>
            <p:cNvSpPr>
              <a:spLocks noChangeArrowheads="1"/>
            </p:cNvSpPr>
            <p:nvPr/>
          </p:nvSpPr>
          <p:spPr bwMode="auto">
            <a:xfrm>
              <a:off x="4371844" y="3132176"/>
              <a:ext cx="3427412" cy="54768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800" dirty="0">
                  <a:latin typeface="NikoshBAN" panose="02000000000000000000" pitchFamily="2" charset="0"/>
                  <a:cs typeface="NikoshBAN" pitchFamily="2" charset="0"/>
                </a:rPr>
                <a:t>ঘ.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চতুর্মাত্রিক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AutoShape 55"/>
            <p:cNvSpPr>
              <a:spLocks noChangeArrowheads="1"/>
            </p:cNvSpPr>
            <p:nvPr/>
          </p:nvSpPr>
          <p:spPr bwMode="auto">
            <a:xfrm>
              <a:off x="4376607" y="2386051"/>
              <a:ext cx="3427413" cy="54768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খ. 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দ্বি-মাত্রিক</a:t>
              </a:r>
            </a:p>
          </p:txBody>
        </p:sp>
        <p:sp>
          <p:nvSpPr>
            <p:cNvPr id="9" name="AutoShape 53"/>
            <p:cNvSpPr>
              <a:spLocks noChangeArrowheads="1"/>
            </p:cNvSpPr>
            <p:nvPr/>
          </p:nvSpPr>
          <p:spPr bwMode="auto">
            <a:xfrm>
              <a:off x="874582" y="2389973"/>
              <a:ext cx="3427413" cy="54768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ক. 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এক-মাত্রিক</a:t>
              </a:r>
              <a:endPara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AutoShape 54"/>
            <p:cNvSpPr>
              <a:spLocks noChangeArrowheads="1"/>
            </p:cNvSpPr>
            <p:nvPr/>
          </p:nvSpPr>
          <p:spPr bwMode="auto">
            <a:xfrm>
              <a:off x="869819" y="3122651"/>
              <a:ext cx="3427412" cy="54768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গ. 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ত্রি-মাত্রিক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03391" y="213549"/>
            <a:ext cx="2362200" cy="923330"/>
            <a:chOff x="2452511" y="658968"/>
            <a:chExt cx="4024489" cy="923330"/>
          </a:xfrm>
        </p:grpSpPr>
        <p:sp>
          <p:nvSpPr>
            <p:cNvPr id="14" name="Rounded Rectangle 13"/>
            <p:cNvSpPr/>
            <p:nvPr/>
          </p:nvSpPr>
          <p:spPr>
            <a:xfrm>
              <a:off x="2452511" y="762000"/>
              <a:ext cx="4024489" cy="7620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206500" dir="15000000" sx="105000" sy="105000" algn="t" rotWithShape="0">
                <a:srgbClr val="FF0000">
                  <a:alpha val="3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52513" y="658968"/>
              <a:ext cx="367741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bn-BD" sz="5400" b="1" dirty="0">
                  <a:latin typeface="NikoshBAN" panose="02000000000000000000" pitchFamily="2" charset="0"/>
                  <a:cs typeface="NikoshBAN" pitchFamily="2" charset="0"/>
                </a:rPr>
                <a:t>মূল্যায়ন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682389" y="3972467"/>
            <a:ext cx="7116868" cy="7571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২.কোনটি </a:t>
            </a:r>
            <a:r>
              <a:rPr lang="as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রিয়েলিটিতে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0130" y="5101795"/>
            <a:ext cx="6934201" cy="1293812"/>
            <a:chOff x="869819" y="2386051"/>
            <a:chExt cx="6934201" cy="1293812"/>
          </a:xfrm>
        </p:grpSpPr>
        <p:sp>
          <p:nvSpPr>
            <p:cNvPr id="19" name="AutoShape 56"/>
            <p:cNvSpPr>
              <a:spLocks noChangeArrowheads="1"/>
            </p:cNvSpPr>
            <p:nvPr/>
          </p:nvSpPr>
          <p:spPr bwMode="auto">
            <a:xfrm>
              <a:off x="4371844" y="3132176"/>
              <a:ext cx="3427412" cy="54768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800" dirty="0">
                  <a:latin typeface="NikoshBAN" panose="02000000000000000000" pitchFamily="2" charset="0"/>
                  <a:cs typeface="NikoshBAN" pitchFamily="2" charset="0"/>
                </a:rPr>
                <a:t>ঘ. </a:t>
              </a:r>
              <a:r>
                <a:rPr lang="as-IN" sz="2800" dirty="0" smtClean="0">
                  <a:latin typeface="NikoshBAN" pitchFamily="2" charset="0"/>
                  <a:cs typeface="NikoshBAN" pitchFamily="2" charset="0"/>
                </a:rPr>
                <a:t>ত্রিমাত্রিক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সিমিউলেশন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AutoShape 55"/>
            <p:cNvSpPr>
              <a:spLocks noChangeArrowheads="1"/>
            </p:cNvSpPr>
            <p:nvPr/>
          </p:nvSpPr>
          <p:spPr bwMode="auto">
            <a:xfrm>
              <a:off x="4376607" y="2386051"/>
              <a:ext cx="3427413" cy="54768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খ.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হ্যান্ড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জিওমেট্রি</a:t>
              </a:r>
              <a:endParaRPr lang="as-IN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AutoShape 53"/>
            <p:cNvSpPr>
              <a:spLocks noChangeArrowheads="1"/>
            </p:cNvSpPr>
            <p:nvPr/>
          </p:nvSpPr>
          <p:spPr bwMode="auto">
            <a:xfrm>
              <a:off x="874582" y="2389973"/>
              <a:ext cx="3427413" cy="54768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ক.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বায়োলজিক্যাল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ডেটা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	</a:t>
              </a:r>
              <a:endPara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AutoShape 54"/>
            <p:cNvSpPr>
              <a:spLocks noChangeArrowheads="1"/>
            </p:cNvSpPr>
            <p:nvPr/>
          </p:nvSpPr>
          <p:spPr bwMode="auto">
            <a:xfrm>
              <a:off x="869819" y="3122651"/>
              <a:ext cx="3427412" cy="54768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1300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dirty="0" smtClean="0">
                  <a:latin typeface="NikoshBAN" pitchFamily="2" charset="0"/>
                  <a:cs typeface="NikoshBAN" pitchFamily="2" charset="0"/>
                </a:rPr>
                <a:t>দ্বিমাত্রিক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সিমিউলেশন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as-IN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8734567" y="2386051"/>
            <a:ext cx="2565779" cy="547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-গ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34567" y="5375638"/>
            <a:ext cx="2565779" cy="547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-ঘ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342729" y="545828"/>
            <a:ext cx="1327608" cy="1239363"/>
            <a:chOff x="7222010" y="322589"/>
            <a:chExt cx="1327608" cy="123936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7222010" y="1192620"/>
              <a:ext cx="1327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৫ 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6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3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9238" y="533400"/>
            <a:ext cx="2632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1" y="1188494"/>
            <a:ext cx="103049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 জীবনে 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ইতিবাচক দিকগুলো লিখে আনবে ।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42640"/>
            <a:ext cx="9677400" cy="3553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490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96012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67200" y="568825"/>
            <a:ext cx="383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6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cxnSpLocks/>
          </p:cNvCxnSpPr>
          <p:nvPr/>
        </p:nvCxnSpPr>
        <p:spPr>
          <a:xfrm>
            <a:off x="32511" y="5547915"/>
            <a:ext cx="12023780" cy="82220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70709" y="5778528"/>
            <a:ext cx="1076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7713" y="200688"/>
            <a:ext cx="2592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40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virtual reality driving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605" y="1684931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66253" y="922222"/>
            <a:ext cx="5693652" cy="7155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শিখছে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56" y="1684930"/>
            <a:ext cx="575174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0749" y="922520"/>
            <a:ext cx="5693652" cy="7155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উড়ানো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শিখছে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7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  <p:bldP spid="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8195" y="448882"/>
            <a:ext cx="3579221" cy="2320443"/>
            <a:chOff x="248195" y="448882"/>
            <a:chExt cx="3579221" cy="2320443"/>
          </a:xfrm>
        </p:grpSpPr>
        <p:sp>
          <p:nvSpPr>
            <p:cNvPr id="2" name="Rectangle 1"/>
            <p:cNvSpPr/>
            <p:nvPr/>
          </p:nvSpPr>
          <p:spPr>
            <a:xfrm>
              <a:off x="253513" y="448882"/>
              <a:ext cx="3573903" cy="707886"/>
            </a:xfrm>
            <a:prstGeom prst="rect">
              <a:avLst/>
            </a:prstGeom>
            <a:solidFill>
              <a:schemeClr val="accent4"/>
            </a:solidFill>
            <a:ln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cap="all" dirty="0" err="1" smtClean="0">
                  <a:ln/>
                  <a:solidFill>
                    <a:srgbClr val="002060"/>
                  </a:solidFill>
                  <a:effectLst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হ্যাঁ</a:t>
              </a:r>
              <a:r>
                <a:rPr lang="en-US" sz="4000" b="1" cap="all" dirty="0" smtClean="0">
                  <a:ln/>
                  <a:solidFill>
                    <a:srgbClr val="002060"/>
                  </a:solidFill>
                  <a:effectLst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cap="all" dirty="0" smtClean="0">
                  <a:ln/>
                  <a:solidFill>
                    <a:srgbClr val="002060"/>
                  </a:solidFill>
                  <a:effectLst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আজ </a:t>
              </a:r>
              <a:r>
                <a:rPr lang="en-US" sz="4000" b="1" cap="all" dirty="0" err="1" smtClean="0">
                  <a:ln/>
                  <a:solidFill>
                    <a:srgbClr val="002060"/>
                  </a:solidFill>
                  <a:effectLst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bn-BD" sz="4000" b="1" cap="all" dirty="0" smtClean="0">
                  <a:ln/>
                  <a:solidFill>
                    <a:srgbClr val="002060"/>
                  </a:solidFill>
                  <a:effectLst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পড়ব  </a:t>
              </a:r>
              <a:endParaRPr lang="en-US" sz="4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48195" y="1123406"/>
              <a:ext cx="3579221" cy="1645919"/>
            </a:xfrm>
            <a:prstGeom prst="rect">
              <a:avLst/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  <a:tileRect r="-100000" b="-100000"/>
            </a:gradFill>
            <a:ln>
              <a:solidFill>
                <a:srgbClr val="9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ভার্চুয়্যাল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রিয়েলিটি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(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Virtual Reality)</a:t>
              </a:r>
              <a:endPara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208" y="1959244"/>
            <a:ext cx="7969168" cy="460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158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9751" y="2434204"/>
            <a:ext cx="4543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968" y="3203645"/>
            <a:ext cx="10763794" cy="2834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33016" y="818866"/>
            <a:ext cx="4339988" cy="8784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a-astronaut-nick-hague-uses-a-virtual-reality-simulator-during-KDF2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73" y="2544329"/>
            <a:ext cx="5604398" cy="3814362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991" y="2544330"/>
            <a:ext cx="5693447" cy="381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378427" y="436729"/>
            <a:ext cx="3043448" cy="1514902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কল্পনার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038531" y="436729"/>
            <a:ext cx="2647665" cy="1514902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অনুভবে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বাস্তবতা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1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70708" y="809897"/>
            <a:ext cx="4558938" cy="796834"/>
          </a:xfrm>
          <a:prstGeom prst="roundRect">
            <a:avLst/>
          </a:prstGeom>
          <a:solidFill>
            <a:schemeClr val="bg1"/>
          </a:solidFill>
          <a:ln>
            <a:solidFill>
              <a:srgbClr val="60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2515" y="2181497"/>
            <a:ext cx="5643155" cy="1280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ভার্চুয়্যাল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4400" dirty="0">
              <a:solidFill>
                <a:srgbClr val="92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388291" y="367368"/>
            <a:ext cx="1346844" cy="1239363"/>
            <a:chOff x="7222010" y="322589"/>
            <a:chExt cx="1346844" cy="12393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222010" y="1192620"/>
              <a:ext cx="1346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৩ মিনিট </a:t>
              </a:r>
              <a:endPara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959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2707530"/>
            <a:ext cx="11748010" cy="2261812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36979" y="634624"/>
            <a:ext cx="4901821" cy="812042"/>
          </a:xfrm>
          <a:prstGeom prst="snip2DiagRect">
            <a:avLst/>
          </a:prstGeom>
          <a:solidFill>
            <a:schemeClr val="bg2"/>
          </a:solidFill>
          <a:ln w="9525" cap="flat" cmpd="sng" algn="ctr">
            <a:solidFill>
              <a:srgbClr val="0070C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</a:p>
        </p:txBody>
      </p:sp>
    </p:spTree>
    <p:extLst>
      <p:ext uri="{BB962C8B-B14F-4D97-AF65-F5344CB8AC3E}">
        <p14:creationId xmlns:p14="http://schemas.microsoft.com/office/powerpoint/2010/main" val="21016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151" y="457201"/>
            <a:ext cx="4703532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ভার্চুয়্যাল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endParaRPr lang="bn-BD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6" y="457201"/>
            <a:ext cx="5967548" cy="416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170822-surgical-theater-mn-0945_3ecfbb0c64711ec21ee4bf42f2fa889b.fit-760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30" y="2455818"/>
            <a:ext cx="5437079" cy="382741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191794" y="5146766"/>
            <a:ext cx="4402183" cy="10842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প্রকৌশল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3909</TotalTime>
  <Words>333</Words>
  <Application>Microsoft Office PowerPoint</Application>
  <PresentationFormat>Widescreen</PresentationFormat>
  <Paragraphs>74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SolaimanLipi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Shifat Hossain</dc:creator>
  <cp:lastModifiedBy>Windows User</cp:lastModifiedBy>
  <cp:revision>358</cp:revision>
  <dcterms:created xsi:type="dcterms:W3CDTF">2017-03-22T05:52:33Z</dcterms:created>
  <dcterms:modified xsi:type="dcterms:W3CDTF">2019-11-02T05:39:48Z</dcterms:modified>
</cp:coreProperties>
</file>