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4" r:id="rId19"/>
    <p:sldId id="276" r:id="rId20"/>
    <p:sldId id="272" r:id="rId21"/>
    <p:sldId id="279" r:id="rId22"/>
    <p:sldId id="278" r:id="rId23"/>
    <p:sldId id="280" r:id="rId24"/>
    <p:sldId id="281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D6B6B4-70D2-469E-B91A-74CC67802764}">
          <p14:sldIdLst>
            <p14:sldId id="257"/>
          </p14:sldIdLst>
        </p14:section>
        <p14:section name="Untitled Section" id="{EBBC6C30-D5C8-4D8B-A9F4-B8321E51716F}">
          <p14:sldIdLst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5"/>
            <p14:sldId id="274"/>
            <p14:sldId id="276"/>
            <p14:sldId id="272"/>
            <p14:sldId id="279"/>
            <p14:sldId id="278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E82B-B999-4E02-9D16-4DA43C6CB76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946C-4CD4-45ED-A8FC-98269846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76" y="0"/>
            <a:ext cx="11466713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23" y="1871132"/>
            <a:ext cx="6389690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6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23" y="3657597"/>
            <a:ext cx="6389690" cy="13208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969">
                <a:solidFill>
                  <a:schemeClr val="tx1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81" y="5037663"/>
            <a:ext cx="841375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23" y="5037663"/>
            <a:ext cx="488872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094" y="5037663"/>
            <a:ext cx="516719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124" y="3522131"/>
            <a:ext cx="63896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8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815415"/>
            <a:ext cx="9009062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6338" y="1041400"/>
            <a:ext cx="947434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8" y="5382153"/>
            <a:ext cx="9009062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6" y="982132"/>
            <a:ext cx="8993186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76" y="4343400"/>
            <a:ext cx="899318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4140199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1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82132"/>
            <a:ext cx="8715373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70136" y="3352800"/>
            <a:ext cx="828675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75"/>
            </a:lvl1pPr>
            <a:lvl2pPr marL="428625" indent="0">
              <a:buFontTx/>
              <a:buNone/>
              <a:defRPr/>
            </a:lvl2pPr>
            <a:lvl3pPr marL="857250" indent="0">
              <a:buFontTx/>
              <a:buNone/>
              <a:defRPr/>
            </a:lvl3pPr>
            <a:lvl4pPr marL="1285875" indent="0">
              <a:buFontTx/>
              <a:buNone/>
              <a:defRPr/>
            </a:lvl4pPr>
            <a:lvl5pPr marL="17145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343400"/>
            <a:ext cx="900906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8137" y="8799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7750" y="2827870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 algn="r"/>
            <a:r>
              <a:rPr lang="en-US" sz="7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08908" y="4140199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5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9" y="3308581"/>
            <a:ext cx="9009064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777381"/>
            <a:ext cx="9009064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2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82132"/>
            <a:ext cx="8715373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639312"/>
            <a:ext cx="9009064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529667"/>
            <a:ext cx="9009064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8137" y="8799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/>
            <a:r>
              <a:rPr lang="en-US" sz="7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37750" y="2599261"/>
            <a:ext cx="571500" cy="58477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/>
          <a:p>
            <a:pPr lvl="0" algn="r"/>
            <a:r>
              <a:rPr lang="en-US" sz="75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8908" y="34290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3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82132"/>
            <a:ext cx="9009062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630168"/>
            <a:ext cx="9009064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2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7" y="4470400"/>
            <a:ext cx="900906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34290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8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9" y="2556932"/>
            <a:ext cx="9001121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36897" y="982132"/>
            <a:ext cx="1772714" cy="48937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6" y="982132"/>
            <a:ext cx="6968461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09897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9" y="2556932"/>
            <a:ext cx="9001121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7" y="1752606"/>
            <a:ext cx="7648770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3846052"/>
            <a:ext cx="7648772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50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86928" y="3710585"/>
            <a:ext cx="765316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4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295" y="2560320"/>
            <a:ext cx="4423410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010" y="2560320"/>
            <a:ext cx="4423410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2658533"/>
            <a:ext cx="442341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30"/>
              </a:spcBef>
              <a:spcAft>
                <a:spcPts val="563"/>
              </a:spcAft>
              <a:buNone/>
              <a:defRPr sz="2625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438" y="3243263"/>
            <a:ext cx="4423410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4378" y="2658533"/>
            <a:ext cx="442341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30"/>
              </a:spcBef>
              <a:spcAft>
                <a:spcPts val="563"/>
              </a:spcAft>
              <a:buNone/>
              <a:defRPr sz="2625" b="0">
                <a:solidFill>
                  <a:schemeClr val="accent1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4378" y="3243263"/>
            <a:ext cx="4423410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4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40" y="982133"/>
            <a:ext cx="9001121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42146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8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48" y="1388534"/>
            <a:ext cx="348605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1" y="982132"/>
            <a:ext cx="5127624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48" y="3031065"/>
            <a:ext cx="3486052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08908" y="2912533"/>
            <a:ext cx="32948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6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6" y="1883832"/>
            <a:ext cx="585170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625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8904" y="1041400"/>
            <a:ext cx="287188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625" indent="0">
              <a:buNone/>
              <a:defRPr sz="1500"/>
            </a:lvl2pPr>
            <a:lvl3pPr marL="857250" indent="0">
              <a:buNone/>
              <a:defRPr sz="1500"/>
            </a:lvl3pPr>
            <a:lvl4pPr marL="1285875" indent="0">
              <a:buNone/>
              <a:defRPr sz="1500"/>
            </a:lvl4pPr>
            <a:lvl5pPr marL="1714500" indent="0">
              <a:buNone/>
              <a:defRPr sz="1500"/>
            </a:lvl5pPr>
            <a:lvl6pPr marL="2143125" indent="0">
              <a:buNone/>
              <a:defRPr sz="1500"/>
            </a:lvl6pPr>
            <a:lvl7pPr marL="2571750" indent="0">
              <a:buNone/>
              <a:defRPr sz="1500"/>
            </a:lvl7pPr>
            <a:lvl8pPr marL="3000375" indent="0">
              <a:buNone/>
              <a:defRPr sz="1500"/>
            </a:lvl8pPr>
            <a:lvl9pPr marL="34290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6" y="3255432"/>
            <a:ext cx="585170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88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5157" y="5969000"/>
            <a:ext cx="1500188" cy="279400"/>
          </a:xfrm>
          <a:prstGeom prst="rect">
            <a:avLst/>
          </a:prstGeom>
        </p:spPr>
        <p:txBody>
          <a:bodyPr/>
          <a:lstStyle/>
          <a:p>
            <a:fld id="{A7FFD79E-5F76-4970-A852-443AED4C2A96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4439" y="5969000"/>
            <a:ext cx="6849281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06783" y="5969000"/>
            <a:ext cx="508778" cy="279400"/>
          </a:xfrm>
          <a:prstGeom prst="rect">
            <a:avLst/>
          </a:prstGeom>
        </p:spPr>
        <p:txBody>
          <a:bodyPr/>
          <a:lstStyle/>
          <a:p>
            <a:fld id="{57D86330-C187-4A74-9964-CBE49F9F0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8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5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891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22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87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25141" indent="-267891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6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46609" indent="-160734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75234" indent="-160734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spcAft>
          <a:spcPts val="563"/>
        </a:spcAft>
        <a:buClr>
          <a:schemeClr val="accent1"/>
        </a:buClr>
        <a:buSzPct val="115000"/>
        <a:buFont typeface="Arial"/>
        <a:buChar char="•"/>
        <a:defRPr sz="13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254" y="615191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1" t="35561" b="17672"/>
          <a:stretch/>
        </p:blipFill>
        <p:spPr>
          <a:xfrm>
            <a:off x="2561876" y="1538521"/>
            <a:ext cx="7723030" cy="4160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26671" r="5089" b="63685"/>
          <a:stretch/>
        </p:blipFill>
        <p:spPr>
          <a:xfrm>
            <a:off x="3741008" y="5241702"/>
            <a:ext cx="4978400" cy="3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664" y="393762"/>
            <a:ext cx="421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4667" y="5871740"/>
            <a:ext cx="5456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71" y="1507051"/>
            <a:ext cx="4227136" cy="3946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682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603" y="232878"/>
            <a:ext cx="5755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0862" y="4591858"/>
            <a:ext cx="4298905" cy="1558322"/>
            <a:chOff x="775371" y="4549307"/>
            <a:chExt cx="4036436" cy="1558322"/>
          </a:xfrm>
        </p:grpSpPr>
        <p:sp>
          <p:nvSpPr>
            <p:cNvPr id="5" name="Rectangle 4"/>
            <p:cNvSpPr/>
            <p:nvPr/>
          </p:nvSpPr>
          <p:spPr>
            <a:xfrm>
              <a:off x="775371" y="5328468"/>
              <a:ext cx="1488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ইমেজ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প্রসেসিং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452" y="4549307"/>
              <a:ext cx="2242355" cy="15583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699433" y="1266436"/>
            <a:ext cx="4555146" cy="1447532"/>
            <a:chOff x="699433" y="1266436"/>
            <a:chExt cx="4555146" cy="1447532"/>
          </a:xfrm>
        </p:grpSpPr>
        <p:sp>
          <p:nvSpPr>
            <p:cNvPr id="8" name="Rectangle 7"/>
            <p:cNvSpPr/>
            <p:nvPr/>
          </p:nvSpPr>
          <p:spPr>
            <a:xfrm>
              <a:off x="699433" y="171093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বুদ্ধিমত্তা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582" y="1266436"/>
              <a:ext cx="2578997" cy="14475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827783" y="1266437"/>
            <a:ext cx="4816489" cy="1447532"/>
            <a:chOff x="6573155" y="1197896"/>
            <a:chExt cx="6205780" cy="1447532"/>
          </a:xfrm>
        </p:grpSpPr>
        <p:sp>
          <p:nvSpPr>
            <p:cNvPr id="11" name="Rectangle 10"/>
            <p:cNvSpPr/>
            <p:nvPr/>
          </p:nvSpPr>
          <p:spPr>
            <a:xfrm>
              <a:off x="6573155" y="1740205"/>
              <a:ext cx="2437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সিগন্যাল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প্রসেসিং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3" t="36241" r="12686" b="19540"/>
            <a:stretch/>
          </p:blipFill>
          <p:spPr>
            <a:xfrm>
              <a:off x="9538946" y="1197896"/>
              <a:ext cx="3239989" cy="144753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0779" y="2924012"/>
            <a:ext cx="4473800" cy="1437013"/>
            <a:chOff x="441114" y="2962060"/>
            <a:chExt cx="3626068" cy="1437013"/>
          </a:xfrm>
        </p:grpSpPr>
        <p:sp>
          <p:nvSpPr>
            <p:cNvPr id="14" name="Rectangle 13"/>
            <p:cNvSpPr/>
            <p:nvPr/>
          </p:nvSpPr>
          <p:spPr>
            <a:xfrm>
              <a:off x="441114" y="3537828"/>
              <a:ext cx="22394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ডেটা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মাইনিং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874" y="2962060"/>
              <a:ext cx="2090308" cy="143701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50786" y="3393584"/>
            <a:ext cx="4514537" cy="2396549"/>
            <a:chOff x="5877112" y="3393584"/>
            <a:chExt cx="6588987" cy="2396549"/>
          </a:xfrm>
        </p:grpSpPr>
        <p:sp>
          <p:nvSpPr>
            <p:cNvPr id="17" name="Rectangle 16"/>
            <p:cNvSpPr/>
            <p:nvPr/>
          </p:nvSpPr>
          <p:spPr>
            <a:xfrm>
              <a:off x="5877112" y="4312140"/>
              <a:ext cx="2946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কম্পিউটিং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583" y="3393584"/>
              <a:ext cx="2819516" cy="239654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5827783" y="5546948"/>
            <a:ext cx="300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সিমুলেশন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639" y="281537"/>
            <a:ext cx="520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894" y="2034367"/>
            <a:ext cx="1155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r="1388" b="12727"/>
          <a:stretch/>
        </p:blipFill>
        <p:spPr>
          <a:xfrm>
            <a:off x="2448354" y="1306153"/>
            <a:ext cx="2922136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77345" y="1753032"/>
            <a:ext cx="4108801" cy="1784587"/>
            <a:chOff x="5508937" y="1611877"/>
            <a:chExt cx="3860795" cy="1784587"/>
          </a:xfrm>
        </p:grpSpPr>
        <p:sp>
          <p:nvSpPr>
            <p:cNvPr id="6" name="Rectangle 5"/>
            <p:cNvSpPr/>
            <p:nvPr/>
          </p:nvSpPr>
          <p:spPr>
            <a:xfrm>
              <a:off x="5508937" y="1999563"/>
              <a:ext cx="1068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জীন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395" y="1611877"/>
              <a:ext cx="2540337" cy="178458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04527" y="4122838"/>
            <a:ext cx="4540510" cy="1857829"/>
            <a:chOff x="800179" y="4122838"/>
            <a:chExt cx="3213987" cy="18578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3" t="6439" r="4357" b="21691"/>
            <a:stretch/>
          </p:blipFill>
          <p:spPr>
            <a:xfrm>
              <a:off x="1963757" y="4122838"/>
              <a:ext cx="2050409" cy="185782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00179" y="4747206"/>
              <a:ext cx="198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এমিনো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এসিড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45037" y="3852416"/>
            <a:ext cx="5105860" cy="1896393"/>
            <a:chOff x="5447680" y="3807914"/>
            <a:chExt cx="3614169" cy="1896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766" y="3807914"/>
              <a:ext cx="2101083" cy="189639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47680" y="4661211"/>
              <a:ext cx="2374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নিউক্লিক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এসিড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361" y="5789281"/>
            <a:ext cx="8925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721" y="302861"/>
            <a:ext cx="413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80" y="1226191"/>
            <a:ext cx="6346444" cy="42091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3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7756" y="294642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6800" r="8160" b="8369"/>
          <a:stretch/>
        </p:blipFill>
        <p:spPr>
          <a:xfrm>
            <a:off x="953037" y="1650070"/>
            <a:ext cx="9530366" cy="43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2434"/>
            <a:ext cx="5390390" cy="415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43695" y="5600710"/>
            <a:ext cx="568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প্রিভেনটিভ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মেডিসিন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DACA8"/>
              </a:clrFrom>
              <a:clrTo>
                <a:srgbClr val="ADACA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81" y="1442434"/>
            <a:ext cx="5199837" cy="415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6945" y="5600710"/>
            <a:ext cx="457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মলিকিউলার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মেডিসিন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2081" y="380605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9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3507" y="300989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3" y="1519706"/>
            <a:ext cx="5198710" cy="40769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9806" y="5641471"/>
            <a:ext cx="499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পার্সোনালাইজড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মেডিসিন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1519707"/>
            <a:ext cx="5157116" cy="40769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26" y="564147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8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791" y="602186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4655" y="5567247"/>
            <a:ext cx="450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9" y="1468192"/>
            <a:ext cx="5092420" cy="39702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979" y="5596578"/>
            <a:ext cx="561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56" y="1468193"/>
            <a:ext cx="5282043" cy="39702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" y="1438656"/>
            <a:ext cx="4658909" cy="41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0229" y="5656388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বিকল্প শক্তি উৎস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1577" y="376827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8052" y="5656388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বায়োটেকনোলজি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74" y="1530989"/>
            <a:ext cx="5486399" cy="41253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0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5237" y="528401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8" y="1430911"/>
            <a:ext cx="5170679" cy="41458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14423" y="5576780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বায়ো-অস্ত্র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" y="1405564"/>
            <a:ext cx="5255527" cy="41712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48913" y="5620784"/>
            <a:ext cx="2129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5648" y="736071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231" y="3769394"/>
            <a:ext cx="4603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নং-০১৭১২০০৭১৮৯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32" y="1197736"/>
            <a:ext cx="2144275" cy="252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25" y="1350939"/>
            <a:ext cx="2079909" cy="239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4993565" y="3725513"/>
            <a:ext cx="6083543" cy="2862322"/>
          </a:xfrm>
          <a:prstGeom prst="rect">
            <a:avLst/>
          </a:prstGeom>
          <a:ln>
            <a:solidFill>
              <a:srgbClr val="FAFAFA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প্রথম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84865" y="1877805"/>
            <a:ext cx="12296" cy="332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2197" y="2031625"/>
            <a:ext cx="0" cy="281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87234" y="1845734"/>
            <a:ext cx="26339" cy="332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1606" y="408542"/>
            <a:ext cx="5272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1397511"/>
            <a:ext cx="5297162" cy="4196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2729" y="5660873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কীট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086" y="5590647"/>
            <a:ext cx="3031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এন্টিবায়োটিক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71" y="1503988"/>
            <a:ext cx="5392287" cy="40194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551" y="523570"/>
            <a:ext cx="4327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262" y="5819345"/>
            <a:ext cx="824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কর।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8424" y="2083658"/>
            <a:ext cx="6535272" cy="3098929"/>
            <a:chOff x="6840401" y="-136261"/>
            <a:chExt cx="5191119" cy="334412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13626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40401" y="1072972"/>
              <a:ext cx="5191119" cy="2134889"/>
              <a:chOff x="1129691" y="818021"/>
              <a:chExt cx="6430462" cy="177486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29691" y="818021"/>
                <a:ext cx="6430462" cy="1740235"/>
                <a:chOff x="1142129" y="975571"/>
                <a:chExt cx="7073225" cy="2672709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1082" y="975571"/>
                  <a:ext cx="2954272" cy="233549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2129" y="1074478"/>
                  <a:ext cx="2432810" cy="257380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92603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4720" y="489900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295" y="1413230"/>
            <a:ext cx="9376285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কোনটি বায়োইনফরম্যাটক্স এর বৈশিষ্ট্য ?</a:t>
            </a: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স্বল্প ডেটা সংরক্ষণ         খ) জৈবিক ডেটার সমহার</a:t>
            </a:r>
          </a:p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ন্যানোটেকনোলজির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ব্যবহার  ঘ) প্রযুক্তিরনির্ভর নিরাপত্তা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জীব সংক্রান্ত তথ্য ব্যবস্থাপনার কাজে কম্পিউটার প্রযুক্তির প্রয়োগ হল-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ক)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বায়োমেট্রিক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গ) ক্রায়োসার্জারি            ঘ) জেনেটিক ইজ্ঞিনিয়ারিং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6575" y="2781837"/>
            <a:ext cx="139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সমাধান-খ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6371" y="4695753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8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018" y="253259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95" y="5928043"/>
            <a:ext cx="1126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বিনির্মানে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সুবিধাসমুহ গুলো  লিখে আনবে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nswawards.architecture.com.au/wp-content/gallery/2013-residential-architecture-new-house-entries/2013029293_0_maccormicksimonianarchitectsmaccormickassociatesarchitects_bantrybayhouse_huwlamb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52" y="1512764"/>
            <a:ext cx="6571636" cy="4202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6380" y="334704"/>
            <a:ext cx="1750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2" y="1513528"/>
            <a:ext cx="6620687" cy="46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566" y="400937"/>
            <a:ext cx="4622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kumimoji="0" lang="bn-IN" sz="40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0" y="1310529"/>
            <a:ext cx="4331189" cy="46781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80" y="1310531"/>
            <a:ext cx="4427266" cy="4678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97772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5" y="1339405"/>
            <a:ext cx="4596415" cy="46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13012"/>
          <a:stretch/>
        </p:blipFill>
        <p:spPr>
          <a:xfrm>
            <a:off x="6091707" y="1339405"/>
            <a:ext cx="4417454" cy="4662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8694" y="362578"/>
            <a:ext cx="5190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5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4942" y="158506"/>
            <a:ext cx="4855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942" y="1081836"/>
            <a:ext cx="4483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22" y="2592002"/>
            <a:ext cx="6867687" cy="40255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5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504" y="1933391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7567" y="63354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901" y="2503574"/>
            <a:ext cx="9197009" cy="415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লিখতে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/>
          <a:stretch/>
        </p:blipFill>
        <p:spPr bwMode="auto">
          <a:xfrm>
            <a:off x="6284889" y="2485622"/>
            <a:ext cx="4252829" cy="35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r="18224" b="87306"/>
          <a:stretch/>
        </p:blipFill>
        <p:spPr bwMode="auto">
          <a:xfrm>
            <a:off x="710824" y="1294931"/>
            <a:ext cx="5818909" cy="7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0913" y="353289"/>
            <a:ext cx="3199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বায়োইনফরমেট্রিক্স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2" y="2485622"/>
            <a:ext cx="4945486" cy="35288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130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301" y="4932092"/>
            <a:ext cx="10277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95000"/>
            </a:pP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বায়োইনফরমেট্রিক্স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আন্তঃশাস্ত্রীয়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সফটয়্যার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9007" y="541836"/>
            <a:ext cx="3193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বায়োইনফরমেট্রিক্স 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45" y="1249722"/>
            <a:ext cx="4638175" cy="3682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9" y="1236843"/>
            <a:ext cx="4531111" cy="36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125" y="7618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83363" y="423326"/>
            <a:ext cx="3199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বায়োইনফরমেট্রিক্স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279" y="5115718"/>
            <a:ext cx="9889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তথ্যবিজ্ঞান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বায়োইনফর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যেখানে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তথ্যবিজ্ঞান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কম্পিউটার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জৈব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r="53571"/>
          <a:stretch/>
        </p:blipFill>
        <p:spPr>
          <a:xfrm>
            <a:off x="143959" y="1485155"/>
            <a:ext cx="5242630" cy="334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13196"/>
          <a:stretch/>
        </p:blipFill>
        <p:spPr>
          <a:xfrm>
            <a:off x="5777212" y="1416676"/>
            <a:ext cx="5302993" cy="3345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4556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519</TotalTime>
  <Words>365</Words>
  <Application>Microsoft Office PowerPoint</Application>
  <PresentationFormat>Custom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NikoshBAN</vt:lpstr>
      <vt:lpstr>SolaimanLipi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103</cp:revision>
  <dcterms:created xsi:type="dcterms:W3CDTF">2019-09-24T12:33:57Z</dcterms:created>
  <dcterms:modified xsi:type="dcterms:W3CDTF">2019-11-02T11:57:56Z</dcterms:modified>
</cp:coreProperties>
</file>