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74" r:id="rId11"/>
    <p:sldId id="265" r:id="rId12"/>
    <p:sldId id="266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2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62C3B-D2E8-42D0-ACA9-4A9C5F26DBCB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E2D1-2C1E-4ED9-84BE-0EE5CA6FE5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4E2D1-2C1E-4ED9-84BE-0EE5CA6FE5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992B9-45AC-4196-AFB1-94360742C664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B8385-F147-4C22-BDFD-4709EE97F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457200"/>
            <a:ext cx="182880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447800"/>
            <a:ext cx="5029200" cy="4936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yenne-eye-clinic-optica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3767304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magnifying-g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429000"/>
            <a:ext cx="3124200" cy="2343150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33400"/>
            <a:ext cx="288584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carheadlample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33400"/>
            <a:ext cx="320040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733800" y="61722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95600" y="914400"/>
            <a:ext cx="2819400" cy="76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4800600"/>
            <a:ext cx="6400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ocumentary-style-len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209800"/>
            <a:ext cx="4175343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উত্তল লেন্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3815250" cy="1619250"/>
          </a:xfrm>
          <a:prstGeom prst="rect">
            <a:avLst/>
          </a:prstGeom>
        </p:spPr>
      </p:pic>
      <p:pic>
        <p:nvPicPr>
          <p:cNvPr id="3" name="Picture 2" descr="অবতল লেন্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609036"/>
            <a:ext cx="3475075" cy="1939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838200"/>
            <a:ext cx="75438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ঃকোনো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অভিসারী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অপসারী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সামর্থ্যকে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76200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ফোকাস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দুরত্ব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/>
              <a:t>f</a:t>
            </a:r>
            <a:r>
              <a:rPr lang="en-US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/>
              <a:t> </a:t>
            </a:r>
            <a:r>
              <a:rPr lang="en-US" dirty="0" smtClean="0"/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সর্ম্পকটি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/>
              <a:t>p</a:t>
            </a:r>
            <a:r>
              <a:rPr lang="en-US" dirty="0" smtClean="0"/>
              <a:t> =      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001000" y="4344555"/>
          <a:ext cx="215900" cy="608445"/>
        </p:xfrm>
        <a:graphic>
          <a:graphicData uri="http://schemas.openxmlformats.org/presentationml/2006/ole">
            <p:oleObj spid="_x0000_s1027" name="Equation" r:id="rId6" imgW="139680" imgH="241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5181600"/>
            <a:ext cx="6248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ডায়াপ্টার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516" y="304800"/>
            <a:ext cx="1552028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0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1905000"/>
            <a:ext cx="4648200" cy="206210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5271" y="304800"/>
            <a:ext cx="235352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105400"/>
            <a:ext cx="789511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ment-thumbnail-lens-tele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2971800" cy="3067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Biconvex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700" y="1371600"/>
            <a:ext cx="3725334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68751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4114800" cy="2185214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ডগাইর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মাদ্রাসা,ডেমরা,ঢাকা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514600"/>
            <a:ext cx="3352800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4800" y="457200"/>
            <a:ext cx="202018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76600" y="381000"/>
            <a:ext cx="1981200" cy="6096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lor-contact-len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3200401"/>
            <a:ext cx="2977912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200400"/>
            <a:ext cx="2619374" cy="2619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spherical-double-concave-lenses-250x2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3200400"/>
            <a:ext cx="24384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67000" y="190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1828800"/>
            <a:ext cx="4114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evron 1"/>
          <p:cNvSpPr/>
          <p:nvPr/>
        </p:nvSpPr>
        <p:spPr>
          <a:xfrm>
            <a:off x="2514600" y="381000"/>
            <a:ext cx="3848669" cy="846161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133600"/>
            <a:ext cx="7543799" cy="2800767"/>
          </a:xfrm>
          <a:prstGeom prst="rect">
            <a:avLst/>
          </a:prstGeom>
          <a:noFill/>
          <a:ln w="7620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লেন্সের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486400"/>
            <a:ext cx="708660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ব্দারা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সীমাবদ্ধ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প্রতিসারক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76600" y="381000"/>
            <a:ext cx="1981200" cy="609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লেন্স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76400"/>
            <a:ext cx="3200400" cy="3200400"/>
          </a:xfrm>
          <a:prstGeom prst="rect">
            <a:avLst/>
          </a:prstGeom>
        </p:spPr>
      </p:pic>
      <p:pic>
        <p:nvPicPr>
          <p:cNvPr id="7" name="Picture 6" descr="lens1-1024x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6858000"/>
            <a:ext cx="4191000" cy="685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lens1-1024x8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752600"/>
            <a:ext cx="3500212" cy="302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5400000">
            <a:off x="3086100" y="1104900"/>
            <a:ext cx="2514600" cy="762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297269"/>
            <a:ext cx="1905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5297269"/>
            <a:ext cx="1981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ncav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2209800"/>
            <a:ext cx="2095500" cy="2794000"/>
          </a:xfrm>
          <a:prstGeom prst="rect">
            <a:avLst/>
          </a:prstGeom>
        </p:spPr>
      </p:pic>
      <p:pic>
        <p:nvPicPr>
          <p:cNvPr id="6" name="Picture 5" descr="lens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301126"/>
            <a:ext cx="1371600" cy="252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038600" y="533400"/>
            <a:ext cx="1981200" cy="533400"/>
          </a:xfrm>
          <a:prstGeom prst="cloudCallou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5105400"/>
            <a:ext cx="4953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447800"/>
            <a:ext cx="32766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5410200"/>
            <a:ext cx="7391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in-qimg-40caa0495dc5d759d4ff04b63c85f56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0"/>
            <a:ext cx="412635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len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71600"/>
            <a:ext cx="1981200" cy="324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486400"/>
            <a:ext cx="84582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প্রান্তভাগ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ক্রমশ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অবতল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cav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057400"/>
            <a:ext cx="2286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oncave-le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33600"/>
            <a:ext cx="3810000" cy="294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206</Words>
  <Application>Microsoft Office PowerPoint</Application>
  <PresentationFormat>On-screen Show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sabib</dc:creator>
  <cp:lastModifiedBy>sabib</cp:lastModifiedBy>
  <cp:revision>80</cp:revision>
  <dcterms:created xsi:type="dcterms:W3CDTF">2019-10-27T02:16:51Z</dcterms:created>
  <dcterms:modified xsi:type="dcterms:W3CDTF">2019-11-02T04:01:09Z</dcterms:modified>
</cp:coreProperties>
</file>