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1" r:id="rId2"/>
    <p:sldId id="282" r:id="rId3"/>
    <p:sldId id="275" r:id="rId4"/>
    <p:sldId id="283" r:id="rId5"/>
    <p:sldId id="260" r:id="rId6"/>
    <p:sldId id="276" r:id="rId7"/>
    <p:sldId id="284" r:id="rId8"/>
    <p:sldId id="278" r:id="rId9"/>
    <p:sldId id="262" r:id="rId10"/>
    <p:sldId id="263" r:id="rId11"/>
    <p:sldId id="279" r:id="rId12"/>
    <p:sldId id="280" r:id="rId13"/>
    <p:sldId id="267" r:id="rId14"/>
    <p:sldId id="268" r:id="rId15"/>
    <p:sldId id="269" r:id="rId16"/>
    <p:sldId id="270" r:id="rId17"/>
    <p:sldId id="271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1" autoAdjust="0"/>
    <p:restoredTop sz="94660"/>
  </p:normalViewPr>
  <p:slideViewPr>
    <p:cSldViewPr>
      <p:cViewPr>
        <p:scale>
          <a:sx n="73" d="100"/>
          <a:sy n="73" d="100"/>
        </p:scale>
        <p:origin x="-12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9169D7-6D57-4717-9575-59A2648B7B2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BCF280-6D37-46F1-BAC0-A1DB71C80A42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5400" b="1" dirty="0" err="1" smtClean="0">
              <a:latin typeface="NikoshBAN" pitchFamily="2" charset="0"/>
              <a:cs typeface="NikoshBAN" pitchFamily="2" charset="0"/>
            </a:rPr>
            <a:t>হিসাব</a:t>
          </a:r>
          <a:endParaRPr lang="en-US" sz="5400" b="1" dirty="0">
            <a:latin typeface="NikoshBAN" pitchFamily="2" charset="0"/>
            <a:cs typeface="NikoshBAN" pitchFamily="2" charset="0"/>
          </a:endParaRPr>
        </a:p>
      </dgm:t>
    </dgm:pt>
    <dgm:pt modelId="{122DA672-0983-4EA2-A041-58A1381AD270}" type="parTrans" cxnId="{C9F7D96A-4713-42B5-B71E-C751A0DF6FA6}">
      <dgm:prSet/>
      <dgm:spPr/>
      <dgm:t>
        <a:bodyPr/>
        <a:lstStyle/>
        <a:p>
          <a:endParaRPr lang="en-US"/>
        </a:p>
      </dgm:t>
    </dgm:pt>
    <dgm:pt modelId="{D0FB6366-40BD-46F4-8957-3ED5F3150CDB}" type="sibTrans" cxnId="{C9F7D96A-4713-42B5-B71E-C751A0DF6FA6}">
      <dgm:prSet/>
      <dgm:spPr/>
      <dgm:t>
        <a:bodyPr/>
        <a:lstStyle/>
        <a:p>
          <a:endParaRPr lang="en-US"/>
        </a:p>
      </dgm:t>
    </dgm:pt>
    <dgm:pt modelId="{0D895C35-64D2-4492-8E46-AF9E2A2DA4A7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err="1" smtClean="0">
              <a:latin typeface="NikoshBAN" pitchFamily="2" charset="0"/>
              <a:cs typeface="NikoshBAN" pitchFamily="2" charset="0"/>
            </a:rPr>
            <a:t>সম্পদ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86AF9E27-DFAA-4C95-AA13-ED46E288B79F}" type="parTrans" cxnId="{3A58C383-AA1B-4CA6-ABA0-CD1928D8BD04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19CBB2EF-8B19-4BD9-88D9-1AB0AACA62A4}" type="sibTrans" cxnId="{3A58C383-AA1B-4CA6-ABA0-CD1928D8BD04}">
      <dgm:prSet/>
      <dgm:spPr/>
      <dgm:t>
        <a:bodyPr/>
        <a:lstStyle/>
        <a:p>
          <a:endParaRPr lang="en-US"/>
        </a:p>
      </dgm:t>
    </dgm:pt>
    <dgm:pt modelId="{E7316D8F-61D1-460C-B01D-DC4756DD17FE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6000" dirty="0" err="1" smtClean="0">
              <a:latin typeface="NikoshBAN" pitchFamily="2" charset="0"/>
              <a:cs typeface="NikoshBAN" pitchFamily="2" charset="0"/>
            </a:rPr>
            <a:t>দায়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1023688E-CE9E-455E-8AB6-293ACA68A7D6}" type="parTrans" cxnId="{416732E9-3151-41AA-8ED0-FE50A5E2C6F6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0AA3B5C9-C2BE-4831-B7F8-1DDAD8F33CB4}" type="sibTrans" cxnId="{416732E9-3151-41AA-8ED0-FE50A5E2C6F6}">
      <dgm:prSet/>
      <dgm:spPr/>
      <dgm:t>
        <a:bodyPr/>
        <a:lstStyle/>
        <a:p>
          <a:endParaRPr lang="en-US"/>
        </a:p>
      </dgm:t>
    </dgm:pt>
    <dgm:pt modelId="{08B2B8F7-1E99-479D-AB1A-59F99A6CD28F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মালিকানা</a:t>
          </a:r>
          <a:endParaRPr lang="en-US" sz="2800" b="1" dirty="0" smtClean="0">
            <a:latin typeface="NikoshBAN" pitchFamily="2" charset="0"/>
            <a:cs typeface="NikoshBAN" pitchFamily="2" charset="0"/>
          </a:endParaRPr>
        </a:p>
        <a:p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সত্ত্ব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424A68D9-EC40-47AD-A682-C629E52771EF}" type="sibTrans" cxnId="{1E2281F8-B1B8-4083-9D0F-F6EDC799CD25}">
      <dgm:prSet/>
      <dgm:spPr/>
      <dgm:t>
        <a:bodyPr/>
        <a:lstStyle/>
        <a:p>
          <a:endParaRPr lang="en-US"/>
        </a:p>
      </dgm:t>
    </dgm:pt>
    <dgm:pt modelId="{4F70DE36-5A88-42ED-9C23-59EE8A397E28}" type="parTrans" cxnId="{1E2281F8-B1B8-4083-9D0F-F6EDC799CD25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0C6E2825-E227-4D83-8DD4-BDB27233ED2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5400" b="1" dirty="0" err="1" smtClean="0">
              <a:latin typeface="NikoshBAN" pitchFamily="2" charset="0"/>
              <a:cs typeface="NikoshBAN" pitchFamily="2" charset="0"/>
            </a:rPr>
            <a:t>আয়</a:t>
          </a:r>
          <a:endParaRPr lang="en-US" sz="5400" b="1" dirty="0">
            <a:latin typeface="NikoshBAN" pitchFamily="2" charset="0"/>
            <a:cs typeface="NikoshBAN" pitchFamily="2" charset="0"/>
          </a:endParaRPr>
        </a:p>
      </dgm:t>
    </dgm:pt>
    <dgm:pt modelId="{A5D26EF5-165A-4804-9119-3BAA95CBDADD}" type="sibTrans" cxnId="{DBBF0782-8865-46F6-865D-25F71A0CB248}">
      <dgm:prSet/>
      <dgm:spPr/>
      <dgm:t>
        <a:bodyPr/>
        <a:lstStyle/>
        <a:p>
          <a:endParaRPr lang="en-US"/>
        </a:p>
      </dgm:t>
    </dgm:pt>
    <dgm:pt modelId="{62FDAD45-C1E6-49AA-9010-A157DEC66234}" type="parTrans" cxnId="{DBBF0782-8865-46F6-865D-25F71A0CB248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E0999759-FE57-4FD5-A7AE-D8230B359D19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ব্যয়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25B5440C-9E77-4F4C-8B49-77D2A698E0CF}" type="sibTrans" cxnId="{874E71D7-F99F-44E5-99A1-EEE514946127}">
      <dgm:prSet/>
      <dgm:spPr/>
      <dgm:t>
        <a:bodyPr/>
        <a:lstStyle/>
        <a:p>
          <a:endParaRPr lang="en-US"/>
        </a:p>
      </dgm:t>
    </dgm:pt>
    <dgm:pt modelId="{ECFDA2C9-78E5-452C-BB8F-6AFF16837FF3}" type="parTrans" cxnId="{874E71D7-F99F-44E5-99A1-EEE514946127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0D326FE4-CCD4-4A7F-8AFD-4FCD28B4E429}" type="pres">
      <dgm:prSet presAssocID="{B39169D7-6D57-4717-9575-59A2648B7B2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BF3CC5-C697-4BAE-A335-C4833BC3EFA4}" type="pres">
      <dgm:prSet presAssocID="{FABCF280-6D37-46F1-BAC0-A1DB71C80A42}" presName="centerShape" presStyleLbl="node0" presStyleIdx="0" presStyleCnt="1" custScaleX="135176" custScaleY="112934"/>
      <dgm:spPr/>
      <dgm:t>
        <a:bodyPr/>
        <a:lstStyle/>
        <a:p>
          <a:endParaRPr lang="en-US"/>
        </a:p>
      </dgm:t>
    </dgm:pt>
    <dgm:pt modelId="{EF859EE9-EF97-4470-B273-476E32BBBD00}" type="pres">
      <dgm:prSet presAssocID="{86AF9E27-DFAA-4C95-AA13-ED46E288B79F}" presName="parTrans" presStyleLbl="sibTrans2D1" presStyleIdx="0" presStyleCnt="5"/>
      <dgm:spPr/>
      <dgm:t>
        <a:bodyPr/>
        <a:lstStyle/>
        <a:p>
          <a:endParaRPr lang="en-US"/>
        </a:p>
      </dgm:t>
    </dgm:pt>
    <dgm:pt modelId="{27D29B17-B42B-4FE1-A1A1-F1A23FB4947D}" type="pres">
      <dgm:prSet presAssocID="{86AF9E27-DFAA-4C95-AA13-ED46E288B79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9540B55-61EC-4B90-8828-87BEE475D6FA}" type="pres">
      <dgm:prSet presAssocID="{0D895C35-64D2-4492-8E46-AF9E2A2DA4A7}" presName="node" presStyleLbl="node1" presStyleIdx="0" presStyleCnt="5" custScaleX="125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CB37F-730F-4E30-B4D7-C1C6D748FD96}" type="pres">
      <dgm:prSet presAssocID="{1023688E-CE9E-455E-8AB6-293ACA68A7D6}" presName="parTrans" presStyleLbl="sibTrans2D1" presStyleIdx="1" presStyleCnt="5"/>
      <dgm:spPr/>
      <dgm:t>
        <a:bodyPr/>
        <a:lstStyle/>
        <a:p>
          <a:endParaRPr lang="en-US"/>
        </a:p>
      </dgm:t>
    </dgm:pt>
    <dgm:pt modelId="{4AF6D139-4398-4694-9113-309B516DE091}" type="pres">
      <dgm:prSet presAssocID="{1023688E-CE9E-455E-8AB6-293ACA68A7D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ABDB32E-70E6-4C4E-BF5F-6196871C9553}" type="pres">
      <dgm:prSet presAssocID="{E7316D8F-61D1-460C-B01D-DC4756DD17FE}" presName="node" presStyleLbl="node1" presStyleIdx="1" presStyleCnt="5" custScaleX="98751" custScaleY="78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7F211-48D8-4C6B-95DC-9CB1845C0E72}" type="pres">
      <dgm:prSet presAssocID="{4F70DE36-5A88-42ED-9C23-59EE8A397E2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64B2720-3903-4690-BA82-0083B8C82E03}" type="pres">
      <dgm:prSet presAssocID="{4F70DE36-5A88-42ED-9C23-59EE8A397E2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9E21B5FE-3464-45B1-81E0-4FC66EEDBCA4}" type="pres">
      <dgm:prSet presAssocID="{08B2B8F7-1E99-479D-AB1A-59F99A6CD28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7E816-0457-4E22-B178-894DB7611393}" type="pres">
      <dgm:prSet presAssocID="{62FDAD45-C1E6-49AA-9010-A157DEC66234}" presName="parTrans" presStyleLbl="sibTrans2D1" presStyleIdx="3" presStyleCnt="5"/>
      <dgm:spPr/>
      <dgm:t>
        <a:bodyPr/>
        <a:lstStyle/>
        <a:p>
          <a:endParaRPr lang="en-US"/>
        </a:p>
      </dgm:t>
    </dgm:pt>
    <dgm:pt modelId="{19D670F2-7281-4E5F-BC71-2CEAB6FB91B9}" type="pres">
      <dgm:prSet presAssocID="{62FDAD45-C1E6-49AA-9010-A157DEC6623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42D5031-5192-4A2F-9662-78AA87A5A7F4}" type="pres">
      <dgm:prSet presAssocID="{0C6E2825-E227-4D83-8DD4-BDB27233ED2A}" presName="node" presStyleLbl="node1" presStyleIdx="3" presStyleCnt="5" custRadScaleRad="101539" custRadScaleInc="-1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74B13-DA9E-404D-9FD5-3BA7CE38139B}" type="pres">
      <dgm:prSet presAssocID="{ECFDA2C9-78E5-452C-BB8F-6AFF16837FF3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B6937AA-1CED-4918-85F3-055B1EF8E6A7}" type="pres">
      <dgm:prSet presAssocID="{ECFDA2C9-78E5-452C-BB8F-6AFF16837FF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1B101E28-8BD6-49B2-A9E9-E0047AADC441}" type="pres">
      <dgm:prSet presAssocID="{E0999759-FE57-4FD5-A7AE-D8230B359D19}" presName="node" presStyleLbl="node1" presStyleIdx="4" presStyleCnt="5" custScaleX="95064" custScaleY="70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AFD76E-B22C-475F-9B20-FACA4FFDDCE9}" type="presOf" srcId="{0C6E2825-E227-4D83-8DD4-BDB27233ED2A}" destId="{D42D5031-5192-4A2F-9662-78AA87A5A7F4}" srcOrd="0" destOrd="0" presId="urn:microsoft.com/office/officeart/2005/8/layout/radial5"/>
    <dgm:cxn modelId="{7F84D25E-F614-4559-8B7D-DEC0DACB0165}" type="presOf" srcId="{4F70DE36-5A88-42ED-9C23-59EE8A397E28}" destId="{1E17F211-48D8-4C6B-95DC-9CB1845C0E72}" srcOrd="0" destOrd="0" presId="urn:microsoft.com/office/officeart/2005/8/layout/radial5"/>
    <dgm:cxn modelId="{50AA7499-C236-4B56-87AD-79ED5C40711B}" type="presOf" srcId="{4F70DE36-5A88-42ED-9C23-59EE8A397E28}" destId="{E64B2720-3903-4690-BA82-0083B8C82E03}" srcOrd="1" destOrd="0" presId="urn:microsoft.com/office/officeart/2005/8/layout/radial5"/>
    <dgm:cxn modelId="{FF2BB682-6DFD-42BB-80E9-AF35C9D2A615}" type="presOf" srcId="{1023688E-CE9E-455E-8AB6-293ACA68A7D6}" destId="{4AF6D139-4398-4694-9113-309B516DE091}" srcOrd="1" destOrd="0" presId="urn:microsoft.com/office/officeart/2005/8/layout/radial5"/>
    <dgm:cxn modelId="{5AD5FA76-01BE-46D0-8123-CB5B2A6B9E39}" type="presOf" srcId="{62FDAD45-C1E6-49AA-9010-A157DEC66234}" destId="{3067E816-0457-4E22-B178-894DB7611393}" srcOrd="0" destOrd="0" presId="urn:microsoft.com/office/officeart/2005/8/layout/radial5"/>
    <dgm:cxn modelId="{419846C1-03C5-4545-B843-A6815B99B0E6}" type="presOf" srcId="{ECFDA2C9-78E5-452C-BB8F-6AFF16837FF3}" destId="{6A974B13-DA9E-404D-9FD5-3BA7CE38139B}" srcOrd="0" destOrd="0" presId="urn:microsoft.com/office/officeart/2005/8/layout/radial5"/>
    <dgm:cxn modelId="{3C5802E6-EBD3-428B-A0CE-7136AC7B1B8F}" type="presOf" srcId="{E0999759-FE57-4FD5-A7AE-D8230B359D19}" destId="{1B101E28-8BD6-49B2-A9E9-E0047AADC441}" srcOrd="0" destOrd="0" presId="urn:microsoft.com/office/officeart/2005/8/layout/radial5"/>
    <dgm:cxn modelId="{614F32E6-35FD-4A36-854E-1E9862E586BB}" type="presOf" srcId="{86AF9E27-DFAA-4C95-AA13-ED46E288B79F}" destId="{EF859EE9-EF97-4470-B273-476E32BBBD00}" srcOrd="0" destOrd="0" presId="urn:microsoft.com/office/officeart/2005/8/layout/radial5"/>
    <dgm:cxn modelId="{1E2281F8-B1B8-4083-9D0F-F6EDC799CD25}" srcId="{FABCF280-6D37-46F1-BAC0-A1DB71C80A42}" destId="{08B2B8F7-1E99-479D-AB1A-59F99A6CD28F}" srcOrd="2" destOrd="0" parTransId="{4F70DE36-5A88-42ED-9C23-59EE8A397E28}" sibTransId="{424A68D9-EC40-47AD-A682-C629E52771EF}"/>
    <dgm:cxn modelId="{3A58C383-AA1B-4CA6-ABA0-CD1928D8BD04}" srcId="{FABCF280-6D37-46F1-BAC0-A1DB71C80A42}" destId="{0D895C35-64D2-4492-8E46-AF9E2A2DA4A7}" srcOrd="0" destOrd="0" parTransId="{86AF9E27-DFAA-4C95-AA13-ED46E288B79F}" sibTransId="{19CBB2EF-8B19-4BD9-88D9-1AB0AACA62A4}"/>
    <dgm:cxn modelId="{9951D182-E084-41F4-8FC0-80EC56A466D7}" type="presOf" srcId="{08B2B8F7-1E99-479D-AB1A-59F99A6CD28F}" destId="{9E21B5FE-3464-45B1-81E0-4FC66EEDBCA4}" srcOrd="0" destOrd="0" presId="urn:microsoft.com/office/officeart/2005/8/layout/radial5"/>
    <dgm:cxn modelId="{CB7D9B76-CB57-48D5-A73F-BCAAC0D35DDD}" type="presOf" srcId="{86AF9E27-DFAA-4C95-AA13-ED46E288B79F}" destId="{27D29B17-B42B-4FE1-A1A1-F1A23FB4947D}" srcOrd="1" destOrd="0" presId="urn:microsoft.com/office/officeart/2005/8/layout/radial5"/>
    <dgm:cxn modelId="{9AB9651B-36DE-4B79-9934-72B60AD0CB91}" type="presOf" srcId="{B39169D7-6D57-4717-9575-59A2648B7B22}" destId="{0D326FE4-CCD4-4A7F-8AFD-4FCD28B4E429}" srcOrd="0" destOrd="0" presId="urn:microsoft.com/office/officeart/2005/8/layout/radial5"/>
    <dgm:cxn modelId="{B9FA2E4E-EBA9-4A5E-8D88-769A07A69653}" type="presOf" srcId="{FABCF280-6D37-46F1-BAC0-A1DB71C80A42}" destId="{3FBF3CC5-C697-4BAE-A335-C4833BC3EFA4}" srcOrd="0" destOrd="0" presId="urn:microsoft.com/office/officeart/2005/8/layout/radial5"/>
    <dgm:cxn modelId="{976D8E2F-0B6C-4DD7-A7CE-B06B7F106D6F}" type="presOf" srcId="{E7316D8F-61D1-460C-B01D-DC4756DD17FE}" destId="{8ABDB32E-70E6-4C4E-BF5F-6196871C9553}" srcOrd="0" destOrd="0" presId="urn:microsoft.com/office/officeart/2005/8/layout/radial5"/>
    <dgm:cxn modelId="{416732E9-3151-41AA-8ED0-FE50A5E2C6F6}" srcId="{FABCF280-6D37-46F1-BAC0-A1DB71C80A42}" destId="{E7316D8F-61D1-460C-B01D-DC4756DD17FE}" srcOrd="1" destOrd="0" parTransId="{1023688E-CE9E-455E-8AB6-293ACA68A7D6}" sibTransId="{0AA3B5C9-C2BE-4831-B7F8-1DDAD8F33CB4}"/>
    <dgm:cxn modelId="{6740090C-DA80-4298-8C65-43B8ED8E4F4D}" type="presOf" srcId="{1023688E-CE9E-455E-8AB6-293ACA68A7D6}" destId="{5E1CB37F-730F-4E30-B4D7-C1C6D748FD96}" srcOrd="0" destOrd="0" presId="urn:microsoft.com/office/officeart/2005/8/layout/radial5"/>
    <dgm:cxn modelId="{43CA2CE9-6852-49FB-BC17-8FEF1CABA744}" type="presOf" srcId="{ECFDA2C9-78E5-452C-BB8F-6AFF16837FF3}" destId="{6B6937AA-1CED-4918-85F3-055B1EF8E6A7}" srcOrd="1" destOrd="0" presId="urn:microsoft.com/office/officeart/2005/8/layout/radial5"/>
    <dgm:cxn modelId="{6E5D9FD4-689D-4E7A-B241-B99848577F3C}" type="presOf" srcId="{0D895C35-64D2-4492-8E46-AF9E2A2DA4A7}" destId="{C9540B55-61EC-4B90-8828-87BEE475D6FA}" srcOrd="0" destOrd="0" presId="urn:microsoft.com/office/officeart/2005/8/layout/radial5"/>
    <dgm:cxn modelId="{DBBF0782-8865-46F6-865D-25F71A0CB248}" srcId="{FABCF280-6D37-46F1-BAC0-A1DB71C80A42}" destId="{0C6E2825-E227-4D83-8DD4-BDB27233ED2A}" srcOrd="3" destOrd="0" parTransId="{62FDAD45-C1E6-49AA-9010-A157DEC66234}" sibTransId="{A5D26EF5-165A-4804-9119-3BAA95CBDADD}"/>
    <dgm:cxn modelId="{874E71D7-F99F-44E5-99A1-EEE514946127}" srcId="{FABCF280-6D37-46F1-BAC0-A1DB71C80A42}" destId="{E0999759-FE57-4FD5-A7AE-D8230B359D19}" srcOrd="4" destOrd="0" parTransId="{ECFDA2C9-78E5-452C-BB8F-6AFF16837FF3}" sibTransId="{25B5440C-9E77-4F4C-8B49-77D2A698E0CF}"/>
    <dgm:cxn modelId="{A2964462-1B99-4460-9F50-F5411B3753E6}" type="presOf" srcId="{62FDAD45-C1E6-49AA-9010-A157DEC66234}" destId="{19D670F2-7281-4E5F-BC71-2CEAB6FB91B9}" srcOrd="1" destOrd="0" presId="urn:microsoft.com/office/officeart/2005/8/layout/radial5"/>
    <dgm:cxn modelId="{C9F7D96A-4713-42B5-B71E-C751A0DF6FA6}" srcId="{B39169D7-6D57-4717-9575-59A2648B7B22}" destId="{FABCF280-6D37-46F1-BAC0-A1DB71C80A42}" srcOrd="0" destOrd="0" parTransId="{122DA672-0983-4EA2-A041-58A1381AD270}" sibTransId="{D0FB6366-40BD-46F4-8957-3ED5F3150CDB}"/>
    <dgm:cxn modelId="{AF1C27C3-B1D0-4EA6-B58E-69A312331454}" type="presParOf" srcId="{0D326FE4-CCD4-4A7F-8AFD-4FCD28B4E429}" destId="{3FBF3CC5-C697-4BAE-A335-C4833BC3EFA4}" srcOrd="0" destOrd="0" presId="urn:microsoft.com/office/officeart/2005/8/layout/radial5"/>
    <dgm:cxn modelId="{A818DE89-73B8-4B3E-9FA7-CDAFEDF74180}" type="presParOf" srcId="{0D326FE4-CCD4-4A7F-8AFD-4FCD28B4E429}" destId="{EF859EE9-EF97-4470-B273-476E32BBBD00}" srcOrd="1" destOrd="0" presId="urn:microsoft.com/office/officeart/2005/8/layout/radial5"/>
    <dgm:cxn modelId="{F9EDC50E-D06C-4B7C-BEEE-FD667EEA583A}" type="presParOf" srcId="{EF859EE9-EF97-4470-B273-476E32BBBD00}" destId="{27D29B17-B42B-4FE1-A1A1-F1A23FB4947D}" srcOrd="0" destOrd="0" presId="urn:microsoft.com/office/officeart/2005/8/layout/radial5"/>
    <dgm:cxn modelId="{E020E34A-77A2-4CD3-8C63-2379BC8E46B9}" type="presParOf" srcId="{0D326FE4-CCD4-4A7F-8AFD-4FCD28B4E429}" destId="{C9540B55-61EC-4B90-8828-87BEE475D6FA}" srcOrd="2" destOrd="0" presId="urn:microsoft.com/office/officeart/2005/8/layout/radial5"/>
    <dgm:cxn modelId="{B004FD77-C768-4581-9432-747A7648C9FB}" type="presParOf" srcId="{0D326FE4-CCD4-4A7F-8AFD-4FCD28B4E429}" destId="{5E1CB37F-730F-4E30-B4D7-C1C6D748FD96}" srcOrd="3" destOrd="0" presId="urn:microsoft.com/office/officeart/2005/8/layout/radial5"/>
    <dgm:cxn modelId="{9F16CCA4-874A-4F9A-B412-F18C24082952}" type="presParOf" srcId="{5E1CB37F-730F-4E30-B4D7-C1C6D748FD96}" destId="{4AF6D139-4398-4694-9113-309B516DE091}" srcOrd="0" destOrd="0" presId="urn:microsoft.com/office/officeart/2005/8/layout/radial5"/>
    <dgm:cxn modelId="{ACA90304-27ED-4E5D-8EFA-FD86352A34A4}" type="presParOf" srcId="{0D326FE4-CCD4-4A7F-8AFD-4FCD28B4E429}" destId="{8ABDB32E-70E6-4C4E-BF5F-6196871C9553}" srcOrd="4" destOrd="0" presId="urn:microsoft.com/office/officeart/2005/8/layout/radial5"/>
    <dgm:cxn modelId="{0EC532EE-75FF-4B08-BCE6-47A3039EAE88}" type="presParOf" srcId="{0D326FE4-CCD4-4A7F-8AFD-4FCD28B4E429}" destId="{1E17F211-48D8-4C6B-95DC-9CB1845C0E72}" srcOrd="5" destOrd="0" presId="urn:microsoft.com/office/officeart/2005/8/layout/radial5"/>
    <dgm:cxn modelId="{9F161754-8DEE-4295-9E98-92E1A9E749F2}" type="presParOf" srcId="{1E17F211-48D8-4C6B-95DC-9CB1845C0E72}" destId="{E64B2720-3903-4690-BA82-0083B8C82E03}" srcOrd="0" destOrd="0" presId="urn:microsoft.com/office/officeart/2005/8/layout/radial5"/>
    <dgm:cxn modelId="{7AF37D00-AA09-4521-8525-06383D1BF39E}" type="presParOf" srcId="{0D326FE4-CCD4-4A7F-8AFD-4FCD28B4E429}" destId="{9E21B5FE-3464-45B1-81E0-4FC66EEDBCA4}" srcOrd="6" destOrd="0" presId="urn:microsoft.com/office/officeart/2005/8/layout/radial5"/>
    <dgm:cxn modelId="{17067FF8-B528-4AAD-9157-8FF1CF450B1D}" type="presParOf" srcId="{0D326FE4-CCD4-4A7F-8AFD-4FCD28B4E429}" destId="{3067E816-0457-4E22-B178-894DB7611393}" srcOrd="7" destOrd="0" presId="urn:microsoft.com/office/officeart/2005/8/layout/radial5"/>
    <dgm:cxn modelId="{555859D9-10B2-4548-8275-A03876B2AD02}" type="presParOf" srcId="{3067E816-0457-4E22-B178-894DB7611393}" destId="{19D670F2-7281-4E5F-BC71-2CEAB6FB91B9}" srcOrd="0" destOrd="0" presId="urn:microsoft.com/office/officeart/2005/8/layout/radial5"/>
    <dgm:cxn modelId="{3EC031AB-B960-4CC4-A4C4-A51DF0F60276}" type="presParOf" srcId="{0D326FE4-CCD4-4A7F-8AFD-4FCD28B4E429}" destId="{D42D5031-5192-4A2F-9662-78AA87A5A7F4}" srcOrd="8" destOrd="0" presId="urn:microsoft.com/office/officeart/2005/8/layout/radial5"/>
    <dgm:cxn modelId="{5DFD99C8-8C5C-466A-B7C3-C337ACD6259D}" type="presParOf" srcId="{0D326FE4-CCD4-4A7F-8AFD-4FCD28B4E429}" destId="{6A974B13-DA9E-404D-9FD5-3BA7CE38139B}" srcOrd="9" destOrd="0" presId="urn:microsoft.com/office/officeart/2005/8/layout/radial5"/>
    <dgm:cxn modelId="{1CCB5927-9361-4143-ADD7-09C470EE8C38}" type="presParOf" srcId="{6A974B13-DA9E-404D-9FD5-3BA7CE38139B}" destId="{6B6937AA-1CED-4918-85F3-055B1EF8E6A7}" srcOrd="0" destOrd="0" presId="urn:microsoft.com/office/officeart/2005/8/layout/radial5"/>
    <dgm:cxn modelId="{35DFECC3-ADC0-4031-A539-7AB80AEF2181}" type="presParOf" srcId="{0D326FE4-CCD4-4A7F-8AFD-4FCD28B4E429}" destId="{1B101E28-8BD6-49B2-A9E9-E0047AADC44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F3CC5-C697-4BAE-A335-C4833BC3EFA4}">
      <dsp:nvSpPr>
        <dsp:cNvPr id="0" name=""/>
        <dsp:cNvSpPr/>
      </dsp:nvSpPr>
      <dsp:spPr>
        <a:xfrm>
          <a:off x="3033661" y="2334108"/>
          <a:ext cx="2358708" cy="1970604"/>
        </a:xfrm>
        <a:prstGeom prst="ellipse">
          <a:avLst/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err="1" smtClean="0">
              <a:latin typeface="NikoshBAN" pitchFamily="2" charset="0"/>
              <a:cs typeface="NikoshBAN" pitchFamily="2" charset="0"/>
            </a:rPr>
            <a:t>হিসাব</a:t>
          </a:r>
          <a:endParaRPr lang="en-US" sz="5400" b="1" kern="1200" dirty="0">
            <a:latin typeface="NikoshBAN" pitchFamily="2" charset="0"/>
            <a:cs typeface="NikoshBAN" pitchFamily="2" charset="0"/>
          </a:endParaRPr>
        </a:p>
      </dsp:txBody>
      <dsp:txXfrm>
        <a:off x="3379086" y="2622696"/>
        <a:ext cx="1667858" cy="1393428"/>
      </dsp:txXfrm>
    </dsp:sp>
    <dsp:sp modelId="{EF859EE9-EF97-4470-B273-476E32BBBD00}">
      <dsp:nvSpPr>
        <dsp:cNvPr id="0" name=""/>
        <dsp:cNvSpPr/>
      </dsp:nvSpPr>
      <dsp:spPr>
        <a:xfrm rot="16200000">
          <a:off x="4057858" y="1753504"/>
          <a:ext cx="310315" cy="59327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104405" y="1918705"/>
        <a:ext cx="217221" cy="355963"/>
      </dsp:txXfrm>
    </dsp:sp>
    <dsp:sp modelId="{C9540B55-61EC-4B90-8828-87BEE475D6FA}">
      <dsp:nvSpPr>
        <dsp:cNvPr id="0" name=""/>
        <dsp:cNvSpPr/>
      </dsp:nvSpPr>
      <dsp:spPr>
        <a:xfrm>
          <a:off x="3114913" y="3690"/>
          <a:ext cx="2196204" cy="1744916"/>
        </a:xfrm>
        <a:prstGeom prst="ellipse">
          <a:avLst/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latin typeface="NikoshBAN" pitchFamily="2" charset="0"/>
              <a:cs typeface="NikoshBAN" pitchFamily="2" charset="0"/>
            </a:rPr>
            <a:t>সম্পদ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>
        <a:off x="3436540" y="259227"/>
        <a:ext cx="1552950" cy="1233842"/>
      </dsp:txXfrm>
    </dsp:sp>
    <dsp:sp modelId="{5E1CB37F-730F-4E30-B4D7-C1C6D748FD96}">
      <dsp:nvSpPr>
        <dsp:cNvPr id="0" name=""/>
        <dsp:cNvSpPr/>
      </dsp:nvSpPr>
      <dsp:spPr>
        <a:xfrm rot="20520000">
          <a:off x="5400299" y="2598339"/>
          <a:ext cx="237987" cy="59327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402046" y="2728024"/>
        <a:ext cx="166591" cy="355963"/>
      </dsp:txXfrm>
    </dsp:sp>
    <dsp:sp modelId="{8ABDB32E-70E6-4C4E-BF5F-6196871C9553}">
      <dsp:nvSpPr>
        <dsp:cNvPr id="0" name=""/>
        <dsp:cNvSpPr/>
      </dsp:nvSpPr>
      <dsp:spPr>
        <a:xfrm>
          <a:off x="5675135" y="1879783"/>
          <a:ext cx="1723122" cy="1369236"/>
        </a:xfrm>
        <a:prstGeom prst="ellipse">
          <a:avLst/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>
              <a:latin typeface="NikoshBAN" pitchFamily="2" charset="0"/>
              <a:cs typeface="NikoshBAN" pitchFamily="2" charset="0"/>
            </a:rPr>
            <a:t>দায়</a:t>
          </a:r>
          <a:endParaRPr lang="en-US" sz="6000" kern="1200" dirty="0">
            <a:latin typeface="NikoshBAN" pitchFamily="2" charset="0"/>
            <a:cs typeface="NikoshBAN" pitchFamily="2" charset="0"/>
          </a:endParaRPr>
        </a:p>
      </dsp:txBody>
      <dsp:txXfrm>
        <a:off x="5927480" y="2080303"/>
        <a:ext cx="1218432" cy="968196"/>
      </dsp:txXfrm>
    </dsp:sp>
    <dsp:sp modelId="{1E17F211-48D8-4C6B-95DC-9CB1845C0E72}">
      <dsp:nvSpPr>
        <dsp:cNvPr id="0" name=""/>
        <dsp:cNvSpPr/>
      </dsp:nvSpPr>
      <dsp:spPr>
        <a:xfrm rot="3240000">
          <a:off x="4835601" y="4072889"/>
          <a:ext cx="280735" cy="59327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852959" y="4157475"/>
        <a:ext cx="196515" cy="355963"/>
      </dsp:txXfrm>
    </dsp:sp>
    <dsp:sp modelId="{9E21B5FE-3464-45B1-81E0-4FC66EEDBCA4}">
      <dsp:nvSpPr>
        <dsp:cNvPr id="0" name=""/>
        <dsp:cNvSpPr/>
      </dsp:nvSpPr>
      <dsp:spPr>
        <a:xfrm>
          <a:off x="4776671" y="4423593"/>
          <a:ext cx="1744916" cy="1744916"/>
        </a:xfrm>
        <a:prstGeom prst="ellipse">
          <a:avLst/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মালিকানা</a:t>
          </a:r>
          <a:endParaRPr lang="en-US" sz="2800" b="1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সত্ত্ব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5032208" y="4679130"/>
        <a:ext cx="1233842" cy="1233842"/>
      </dsp:txXfrm>
    </dsp:sp>
    <dsp:sp modelId="{3067E816-0457-4E22-B178-894DB7611393}">
      <dsp:nvSpPr>
        <dsp:cNvPr id="0" name=""/>
        <dsp:cNvSpPr/>
      </dsp:nvSpPr>
      <dsp:spPr>
        <a:xfrm rot="7563770">
          <a:off x="3304950" y="4074682"/>
          <a:ext cx="284091" cy="59327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372649" y="4158888"/>
        <a:ext cx="198864" cy="355963"/>
      </dsp:txXfrm>
    </dsp:sp>
    <dsp:sp modelId="{D42D5031-5192-4A2F-9662-78AA87A5A7F4}">
      <dsp:nvSpPr>
        <dsp:cNvPr id="0" name=""/>
        <dsp:cNvSpPr/>
      </dsp:nvSpPr>
      <dsp:spPr>
        <a:xfrm>
          <a:off x="1898442" y="4427283"/>
          <a:ext cx="1744916" cy="1744916"/>
        </a:xfrm>
        <a:prstGeom prst="ellipse">
          <a:avLst/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err="1" smtClean="0">
              <a:latin typeface="NikoshBAN" pitchFamily="2" charset="0"/>
              <a:cs typeface="NikoshBAN" pitchFamily="2" charset="0"/>
            </a:rPr>
            <a:t>আয়</a:t>
          </a:r>
          <a:endParaRPr lang="en-US" sz="5400" b="1" kern="1200" dirty="0">
            <a:latin typeface="NikoshBAN" pitchFamily="2" charset="0"/>
            <a:cs typeface="NikoshBAN" pitchFamily="2" charset="0"/>
          </a:endParaRPr>
        </a:p>
      </dsp:txBody>
      <dsp:txXfrm>
        <a:off x="2153979" y="4682820"/>
        <a:ext cx="1233842" cy="1233842"/>
      </dsp:txXfrm>
    </dsp:sp>
    <dsp:sp modelId="{6A974B13-DA9E-404D-9FD5-3BA7CE38139B}">
      <dsp:nvSpPr>
        <dsp:cNvPr id="0" name=""/>
        <dsp:cNvSpPr/>
      </dsp:nvSpPr>
      <dsp:spPr>
        <a:xfrm rot="11880000">
          <a:off x="2758940" y="2592395"/>
          <a:ext cx="259008" cy="59327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2834740" y="2723055"/>
        <a:ext cx="181306" cy="355963"/>
      </dsp:txXfrm>
    </dsp:sp>
    <dsp:sp modelId="{1B101E28-8BD6-49B2-A9E9-E0047AADC441}">
      <dsp:nvSpPr>
        <dsp:cNvPr id="0" name=""/>
        <dsp:cNvSpPr/>
      </dsp:nvSpPr>
      <dsp:spPr>
        <a:xfrm>
          <a:off x="1059941" y="1948969"/>
          <a:ext cx="1658787" cy="1230864"/>
        </a:xfrm>
        <a:prstGeom prst="ellipse">
          <a:avLst/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b="1" kern="1200" dirty="0" err="1" smtClean="0">
              <a:latin typeface="NikoshBAN" pitchFamily="2" charset="0"/>
              <a:cs typeface="NikoshBAN" pitchFamily="2" charset="0"/>
            </a:rPr>
            <a:t>ব্যয়</a:t>
          </a:r>
          <a:endParaRPr lang="en-US" sz="5300" b="1" kern="1200" dirty="0">
            <a:latin typeface="NikoshBAN" pitchFamily="2" charset="0"/>
            <a:cs typeface="NikoshBAN" pitchFamily="2" charset="0"/>
          </a:endParaRPr>
        </a:p>
      </dsp:txBody>
      <dsp:txXfrm>
        <a:off x="1302865" y="2129225"/>
        <a:ext cx="1172939" cy="870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04BCB-EF0D-492E-8CF1-8CD3EDE3576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CA76C-25A1-4A66-90F1-FC8731788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95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স্লাইডটি পাঠসংশ্লিষ্ট করা হয়েছে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 নিয়ে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 প্রশ্ন করলে উত্তর দিতে 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 করলে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Hide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9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64008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2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71800" y="381000"/>
            <a:ext cx="2667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জ়ের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1219200"/>
            <a:ext cx="2438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1371600"/>
            <a:ext cx="2209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নং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199" y="2057400"/>
          <a:ext cx="83058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539"/>
                <a:gridCol w="1226539"/>
                <a:gridCol w="788490"/>
                <a:gridCol w="1138929"/>
                <a:gridCol w="1213208"/>
                <a:gridCol w="1271294"/>
                <a:gridCol w="1440801"/>
              </a:tblGrid>
              <a:tr h="754986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’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উবৃত্ত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জের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07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জ়ের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জের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57034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304800"/>
          <a:ext cx="84582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BF3CC5-C697-4BAE-A335-C4833BC3E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3FBF3CC5-C697-4BAE-A335-C4833BC3EF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859EE9-EF97-4470-B273-476E32BBB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F859EE9-EF97-4470-B273-476E32BBBD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540B55-61EC-4B90-8828-87BEE475D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9540B55-61EC-4B90-8828-87BEE475D6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1CB37F-730F-4E30-B4D7-C1C6D748F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5E1CB37F-730F-4E30-B4D7-C1C6D748F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BDB32E-70E6-4C4E-BF5F-6196871C9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8ABDB32E-70E6-4C4E-BF5F-6196871C9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17F211-48D8-4C6B-95DC-9CB1845C0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1E17F211-48D8-4C6B-95DC-9CB1845C0E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21B5FE-3464-45B1-81E0-4FC66EEDB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9E21B5FE-3464-45B1-81E0-4FC66EEDB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67E816-0457-4E22-B178-894DB7611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3067E816-0457-4E22-B178-894DB7611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2D5031-5192-4A2F-9662-78AA87A5A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42D5031-5192-4A2F-9662-78AA87A5A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74B13-DA9E-404D-9FD5-3BA7CE381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6A974B13-DA9E-404D-9FD5-3BA7CE381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101E28-8BD6-49B2-A9E9-E0047AADC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1B101E28-8BD6-49B2-A9E9-E0047AADC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23225"/>
            <a:ext cx="1143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600200" y="1836156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723225"/>
            <a:ext cx="2743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029200" y="1836156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1200" y="1647025"/>
            <a:ext cx="2819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436049"/>
            <a:ext cx="11774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600200" y="254898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44216" y="2436049"/>
            <a:ext cx="27087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063616" y="254898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5616" y="2359849"/>
            <a:ext cx="2819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136" y="3222613"/>
            <a:ext cx="10274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487136" y="3335544"/>
            <a:ext cx="722664" cy="474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49136" y="3222613"/>
            <a:ext cx="27038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068536" y="3335544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30536" y="3146413"/>
            <a:ext cx="2819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4038601"/>
            <a:ext cx="1066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580544" y="4166352"/>
            <a:ext cx="705456" cy="481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342544" y="4053421"/>
            <a:ext cx="2590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5105400" y="4166352"/>
            <a:ext cx="742344" cy="329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923944" y="3977221"/>
            <a:ext cx="2819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8552" y="4800600"/>
            <a:ext cx="114544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স্বত্ব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1676400" y="5242956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83552" y="5130025"/>
            <a:ext cx="27038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5102952" y="5242956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864952" y="5053825"/>
            <a:ext cx="2819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3000" y="533400"/>
            <a:ext cx="60198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561125"/>
              </p:ext>
            </p:extLst>
          </p:nvPr>
        </p:nvGraphicFramePr>
        <p:xfrm>
          <a:off x="0" y="2362199"/>
          <a:ext cx="9144001" cy="4495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162"/>
                <a:gridCol w="3130380"/>
                <a:gridCol w="2563041"/>
                <a:gridCol w="1033670"/>
                <a:gridCol w="1510748"/>
              </a:tblGrid>
              <a:tr h="134839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লেন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দেন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পক্ষ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শ্রেনি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কারন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37274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নগদে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পণ্য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২০০০০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ডেঃ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ক্রেঃ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  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ব্যয়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ব্যয়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endParaRPr lang="en-US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হ্রাস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7466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আসবাবপত্র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৫০০০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আসবাবপত্র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ডেঃ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ক্রেঃ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endParaRPr lang="en-US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হ্রাস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81000"/>
            <a:ext cx="9124405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নিম্নের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শ্রেণীবিভাগ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/>
              <a:t>।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595" y="1219200"/>
            <a:ext cx="9042811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১।নগদে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২০,০০০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 ,০০০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981200"/>
            <a:ext cx="8534400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নিম্নলিখিত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4.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381000"/>
            <a:ext cx="4343400" cy="152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447800"/>
          <a:ext cx="8381999" cy="4952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558"/>
                <a:gridCol w="3707423"/>
                <a:gridCol w="3788018"/>
              </a:tblGrid>
              <a:tr h="1146315"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en-US" sz="6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60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60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60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sz="6000" b="1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16141"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6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b="1" dirty="0" err="1" smtClean="0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en-US" sz="6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60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sz="6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60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60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sz="6000" b="1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4228"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6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b="1" dirty="0" err="1" smtClean="0">
                          <a:latin typeface="NikoshBAN" pitchFamily="2" charset="0"/>
                          <a:cs typeface="NikoshBAN" pitchFamily="2" charset="0"/>
                        </a:rPr>
                        <a:t>বেতন</a:t>
                      </a:r>
                      <a:r>
                        <a:rPr lang="en-US" sz="60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6000" b="1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sz="6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b="1" dirty="0" err="1" smtClean="0">
                          <a:latin typeface="NikoshBAN" pitchFamily="2" charset="0"/>
                          <a:cs typeface="NikoshBAN" pitchFamily="2" charset="0"/>
                        </a:rPr>
                        <a:t>ব্যয়</a:t>
                      </a:r>
                      <a:r>
                        <a:rPr lang="en-US" sz="60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6000" b="1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sz="6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46315"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endParaRPr lang="en-US" sz="6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b="1" dirty="0" err="1" smtClean="0"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  <a:r>
                        <a:rPr lang="en-US" sz="60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6000" b="1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sz="6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b="1" dirty="0" err="1" smtClean="0">
                          <a:latin typeface="NikoshBAN" pitchFamily="2" charset="0"/>
                          <a:cs typeface="NikoshBAN" pitchFamily="2" charset="0"/>
                        </a:rPr>
                        <a:t>আয়</a:t>
                      </a:r>
                      <a:r>
                        <a:rPr lang="en-US" sz="6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60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sz="6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381000"/>
            <a:ext cx="79248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721108"/>
            <a:ext cx="853440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১।হিসাব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২।প্রতিটি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প্রস্ততের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৪।মালিকানা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স্বত্ত্ব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304800"/>
            <a:ext cx="4114800" cy="141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1"/>
            <a:ext cx="7772400" cy="56323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সাব্বির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খুচরা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ব্যবসায়ী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প্রতিষ্টানের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২০১২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আনয়ন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১,০০,‌০০০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২।নাগদে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   ১০,‌০০০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৫,০০০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কর্মচারীর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২,০০০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-  ৪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তারিখের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প্রতিষ্টানের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স্বত্ত্বের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( E)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mall_Red_R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296" y="1447800"/>
            <a:ext cx="8458200" cy="5200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24470"/>
            <a:ext cx="84582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6152" y="722055"/>
            <a:ext cx="7862048" cy="261610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4800" spc="50" dirty="0">
                <a:ln w="11430"/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en-US" sz="4000" spc="50" dirty="0" err="1" smtClean="0">
                <a:ln w="11430"/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en-US" sz="40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latin typeface="NikoshBAN" pitchFamily="2" charset="0"/>
                <a:cs typeface="NikoshBAN" pitchFamily="2" charset="0"/>
              </a:rPr>
              <a:t>শাজিদুর</a:t>
            </a:r>
            <a:r>
              <a:rPr lang="en-US" sz="40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latin typeface="NikoshBAN" pitchFamily="2" charset="0"/>
                <a:cs typeface="NikoshBAN" pitchFamily="2" charset="0"/>
              </a:rPr>
              <a:t>জাহান</a:t>
            </a:r>
            <a:endParaRPr lang="bn-BD" sz="4000" spc="50" dirty="0">
              <a:ln w="1143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spc="50" dirty="0">
                <a:ln w="11430"/>
                <a:latin typeface="NikoshBAN" pitchFamily="2" charset="0"/>
                <a:cs typeface="NikoshBAN" pitchFamily="2" charset="0"/>
              </a:rPr>
              <a:t>সহকারী  </a:t>
            </a:r>
            <a:r>
              <a:rPr lang="bn-BD" sz="2800" spc="50" dirty="0" smtClean="0">
                <a:ln w="11430"/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2800" spc="50" dirty="0" err="1">
                <a:ln w="11430"/>
                <a:latin typeface="NikoshBAN" pitchFamily="2" charset="0"/>
                <a:cs typeface="NikoshBAN" pitchFamily="2" charset="0"/>
              </a:rPr>
              <a:t>ফুলহরি</a:t>
            </a:r>
            <a:r>
              <a:rPr lang="en-US" sz="28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2800" spc="50" dirty="0">
              <a:ln w="1143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shajidur79@gmail.com</a:t>
            </a:r>
            <a:endParaRPr lang="en-US" sz="20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04800"/>
            <a:ext cx="1828800" cy="23400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667000" y="3810000"/>
            <a:ext cx="350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90800" y="3429000"/>
            <a:ext cx="3733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66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ssgl-surface-calculator-12.jpg.png"/>
          <p:cNvPicPr>
            <a:picLocks noChangeAspect="1"/>
          </p:cNvPicPr>
          <p:nvPr/>
        </p:nvPicPr>
        <p:blipFill>
          <a:blip r:embed="rId2"/>
          <a:srcRect t="5589"/>
          <a:stretch>
            <a:fillRect/>
          </a:stretch>
        </p:blipFill>
        <p:spPr>
          <a:xfrm>
            <a:off x="2406958" y="609601"/>
            <a:ext cx="4146242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295400" y="506866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3FEC3D-A7D8-4DB5-9973-5E61D9971359}"/>
              </a:ext>
            </a:extLst>
          </p:cNvPr>
          <p:cNvSpPr txBox="1"/>
          <p:nvPr/>
        </p:nvSpPr>
        <p:spPr>
          <a:xfrm>
            <a:off x="2560578" y="1912203"/>
            <a:ext cx="43034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endParaRPr lang="en-US" sz="9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9A180A-54C4-49B4-BD9F-0F45E77A45D3}"/>
              </a:ext>
            </a:extLst>
          </p:cNvPr>
          <p:cNvSpPr txBox="1"/>
          <p:nvPr/>
        </p:nvSpPr>
        <p:spPr>
          <a:xfrm>
            <a:off x="794176" y="383815"/>
            <a:ext cx="3454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991691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295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8534400" cy="6186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“ T “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“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জ়ের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অনূযায়ী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4.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দূ-তরফা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ডেবিট-ক্রেডিট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457200"/>
            <a:ext cx="3200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1295400"/>
          <a:ext cx="81534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106"/>
                <a:gridCol w="753523"/>
                <a:gridCol w="1274523"/>
                <a:gridCol w="698991"/>
                <a:gridCol w="3937257"/>
              </a:tblGrid>
              <a:tr h="168379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A (</a:t>
                      </a:r>
                      <a:r>
                        <a:rPr lang="en-US" sz="36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3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3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 =</a:t>
                      </a:r>
                      <a:endParaRPr lang="en-US" sz="3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L (</a:t>
                      </a:r>
                      <a:r>
                        <a:rPr lang="en-US" sz="36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দায়</a:t>
                      </a:r>
                      <a:r>
                        <a:rPr lang="en-US" sz="3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3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+</a:t>
                      </a:r>
                      <a:endParaRPr lang="en-US" sz="3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E</a:t>
                      </a:r>
                      <a:r>
                        <a:rPr lang="en-US" sz="3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36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মালিকানা</a:t>
                      </a:r>
                      <a:r>
                        <a:rPr lang="en-US" sz="3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সত্ত্ব</a:t>
                      </a:r>
                      <a:r>
                        <a:rPr lang="en-US" sz="3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)</a:t>
                      </a:r>
                      <a:endParaRPr lang="en-US" sz="3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345410">
                <a:tc>
                  <a:txBody>
                    <a:bodyPr/>
                    <a:lstStyle/>
                    <a:p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smtClean="0">
                          <a:latin typeface="NikoshBAN" pitchFamily="2" charset="0"/>
                          <a:cs typeface="NikoshBAN" pitchFamily="2" charset="0"/>
                        </a:rPr>
                        <a:t>মূল</a:t>
                      </a:r>
                      <a:r>
                        <a:rPr lang="en-US" sz="3600" baseline="0" smtClean="0">
                          <a:latin typeface="NikoshBAN" pitchFamily="2" charset="0"/>
                          <a:cs typeface="NikoshBAN" pitchFamily="2" charset="0"/>
                        </a:rPr>
                        <a:t>ধন+আয়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–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ব্যয়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–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উত্তোলন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9400" y="602159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ferta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75274"/>
            <a:ext cx="2936508" cy="1910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8382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2392" y="2346260"/>
            <a:ext cx="2644008" cy="15399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26918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5200" y="762000"/>
            <a:ext cx="609600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Equal 15"/>
          <p:cNvSpPr/>
          <p:nvPr/>
        </p:nvSpPr>
        <p:spPr>
          <a:xfrm>
            <a:off x="6324600" y="2819400"/>
            <a:ext cx="609600" cy="457200"/>
          </a:xfrm>
          <a:prstGeom prst="mathEqual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3800" y="2568714"/>
            <a:ext cx="609600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C</a:t>
            </a:r>
            <a:endParaRPr lang="en-US" sz="4000" b="1" dirty="0"/>
          </a:p>
        </p:txBody>
      </p:sp>
      <p:sp>
        <p:nvSpPr>
          <p:cNvPr id="23" name="Equal 22"/>
          <p:cNvSpPr/>
          <p:nvPr/>
        </p:nvSpPr>
        <p:spPr>
          <a:xfrm>
            <a:off x="6248400" y="990599"/>
            <a:ext cx="609600" cy="340037"/>
          </a:xfrm>
          <a:prstGeom prst="mathEqual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 descr="bank_25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235" y="4267200"/>
            <a:ext cx="2371165" cy="217890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33400" y="4724400"/>
            <a:ext cx="1600200" cy="107721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ব্যাংক ঋণ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Equal 25"/>
          <p:cNvSpPr/>
          <p:nvPr/>
        </p:nvSpPr>
        <p:spPr>
          <a:xfrm>
            <a:off x="6477000" y="5029200"/>
            <a:ext cx="609600" cy="386209"/>
          </a:xfrm>
          <a:prstGeom prst="mathEqual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91400" y="4916269"/>
            <a:ext cx="83820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L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51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5" grpId="0" animBg="1"/>
      <p:bldP spid="16" grpId="0" animBg="1"/>
      <p:bldP spid="18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630506"/>
            <a:ext cx="3200400" cy="2084494"/>
          </a:xfrm>
          <a:prstGeom prst="roundRect">
            <a:avLst>
              <a:gd name="adj" fmla="val 601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8" name="Picture 7" descr="billingham-shopkeeper-abdul-ghafoor-was-confronted-by-a-knife-wielding-teenage-robber-330301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731" y="1143000"/>
            <a:ext cx="2971800" cy="2362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4267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Equal 13"/>
          <p:cNvSpPr/>
          <p:nvPr/>
        </p:nvSpPr>
        <p:spPr>
          <a:xfrm>
            <a:off x="5943600" y="1981200"/>
            <a:ext cx="685800" cy="362635"/>
          </a:xfrm>
          <a:prstGeom prst="mathEqual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1981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1828800"/>
            <a:ext cx="68580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R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2800" y="4343400"/>
            <a:ext cx="91440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E</a:t>
            </a:r>
            <a:endParaRPr lang="en-US" sz="3600" b="1" dirty="0"/>
          </a:p>
        </p:txBody>
      </p:sp>
      <p:sp>
        <p:nvSpPr>
          <p:cNvPr id="22" name="Equal 21"/>
          <p:cNvSpPr/>
          <p:nvPr/>
        </p:nvSpPr>
        <p:spPr>
          <a:xfrm>
            <a:off x="6096000" y="4495800"/>
            <a:ext cx="685800" cy="368587"/>
          </a:xfrm>
          <a:prstGeom prst="mathEqual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9" grpId="0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905000"/>
          <a:ext cx="86868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293"/>
                <a:gridCol w="1198180"/>
                <a:gridCol w="898635"/>
                <a:gridCol w="973520"/>
                <a:gridCol w="1198180"/>
                <a:gridCol w="1273065"/>
                <a:gridCol w="895862"/>
                <a:gridCol w="1126065"/>
              </a:tblGrid>
              <a:tr h="1718520"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3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3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</a:t>
                      </a:r>
                      <a:r>
                        <a:rPr lang="en-US" sz="3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endParaRPr lang="en-US" sz="3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3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3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3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</a:t>
                      </a:r>
                      <a:r>
                        <a:rPr lang="en-US" sz="3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endParaRPr lang="en-US" sz="3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3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0080">
                <a:tc>
                  <a:txBody>
                    <a:bodyPr/>
                    <a:lstStyle/>
                    <a:p>
                      <a:endParaRPr lang="en-US" sz="3600" b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167825"/>
            <a:ext cx="1219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381000"/>
            <a:ext cx="1295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T-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ছক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1244025"/>
            <a:ext cx="1219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1219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1041</TotalTime>
  <Words>490</Words>
  <Application>Microsoft Office PowerPoint</Application>
  <PresentationFormat>On-screen Show (4:3)</PresentationFormat>
  <Paragraphs>150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Imarn</dc:creator>
  <cp:lastModifiedBy>FH</cp:lastModifiedBy>
  <cp:revision>198</cp:revision>
  <dcterms:created xsi:type="dcterms:W3CDTF">2006-08-16T00:00:00Z</dcterms:created>
  <dcterms:modified xsi:type="dcterms:W3CDTF">2019-11-02T01:06:35Z</dcterms:modified>
</cp:coreProperties>
</file>