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6" r:id="rId3"/>
    <p:sldId id="274" r:id="rId4"/>
    <p:sldId id="258" r:id="rId5"/>
    <p:sldId id="261" r:id="rId6"/>
    <p:sldId id="263" r:id="rId7"/>
    <p:sldId id="273" r:id="rId8"/>
    <p:sldId id="262" r:id="rId9"/>
    <p:sldId id="264" r:id="rId10"/>
    <p:sldId id="267" r:id="rId11"/>
    <p:sldId id="268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9" autoAdjust="0"/>
    <p:restoredTop sz="94660"/>
  </p:normalViewPr>
  <p:slideViewPr>
    <p:cSldViewPr>
      <p:cViewPr>
        <p:scale>
          <a:sx n="73" d="100"/>
          <a:sy n="73" d="100"/>
        </p:scale>
        <p:origin x="-136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image" Target="../media/image18.jpeg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image" Target="../media/image18.jpeg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C97A7F-320B-4187-B658-BAC10D9F89B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B72E02-9E3C-4053-A10F-43B018AE1407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লেনদেন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9F829AA-56B0-497D-8144-B30EF5817D9C}" type="parTrans" cxnId="{9590A6B4-9A97-4BDA-B95A-E2E111BB2F65}">
      <dgm:prSet/>
      <dgm:spPr/>
      <dgm:t>
        <a:bodyPr/>
        <a:lstStyle/>
        <a:p>
          <a:endParaRPr lang="en-US"/>
        </a:p>
      </dgm:t>
    </dgm:pt>
    <dgm:pt modelId="{B87C7F86-2D02-490F-84C3-56093A855431}" type="sibTrans" cxnId="{9590A6B4-9A97-4BDA-B95A-E2E111BB2F65}">
      <dgm:prSet/>
      <dgm:spPr/>
      <dgm:t>
        <a:bodyPr/>
        <a:lstStyle/>
        <a:p>
          <a:endParaRPr lang="en-US"/>
        </a:p>
      </dgm:t>
    </dgm:pt>
    <dgm:pt modelId="{7A5DB59D-DB05-49AF-9931-D2B0D7D03B9D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মূলধন জাতীয়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FDA5513D-4471-4BD9-AC55-3E28C835CC38}" type="parTrans" cxnId="{23488B2E-AA30-4CCD-A1CE-99AF196363FB}">
      <dgm:prSet/>
      <dgm:spPr/>
      <dgm:t>
        <a:bodyPr/>
        <a:lstStyle/>
        <a:p>
          <a:endParaRPr lang="en-US"/>
        </a:p>
      </dgm:t>
    </dgm:pt>
    <dgm:pt modelId="{BEE27EA6-29B0-49CD-9F5D-321F3C0DB9A9}" type="sibTrans" cxnId="{23488B2E-AA30-4CCD-A1CE-99AF196363FB}">
      <dgm:prSet/>
      <dgm:spPr/>
      <dgm:t>
        <a:bodyPr/>
        <a:lstStyle/>
        <a:p>
          <a:endParaRPr lang="en-US"/>
        </a:p>
      </dgm:t>
    </dgm:pt>
    <dgm:pt modelId="{1B8EA070-7A6E-48F6-84CC-A06BDFCDDE78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প্রাপ্ত/আয়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5D0329B8-F639-4958-9C4C-55B007596314}" type="parTrans" cxnId="{BBDBB4F1-5135-48F8-BFCA-CF8A7CD432BE}">
      <dgm:prSet/>
      <dgm:spPr/>
      <dgm:t>
        <a:bodyPr/>
        <a:lstStyle/>
        <a:p>
          <a:endParaRPr lang="en-US"/>
        </a:p>
      </dgm:t>
    </dgm:pt>
    <dgm:pt modelId="{5DCADC85-8043-4D68-B016-234F806C1501}" type="sibTrans" cxnId="{BBDBB4F1-5135-48F8-BFCA-CF8A7CD432BE}">
      <dgm:prSet/>
      <dgm:spPr/>
      <dgm:t>
        <a:bodyPr/>
        <a:lstStyle/>
        <a:p>
          <a:endParaRPr lang="en-US"/>
        </a:p>
      </dgm:t>
    </dgm:pt>
    <dgm:pt modelId="{52C4546A-4316-4827-AACB-9F37ACD0547D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ব্যয়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18CAB147-46A6-46BF-8E15-D43473585501}" type="parTrans" cxnId="{E21595A6-2467-430E-B426-EA56997CE918}">
      <dgm:prSet/>
      <dgm:spPr/>
      <dgm:t>
        <a:bodyPr/>
        <a:lstStyle/>
        <a:p>
          <a:endParaRPr lang="en-US"/>
        </a:p>
      </dgm:t>
    </dgm:pt>
    <dgm:pt modelId="{85B31BE4-5183-4829-84D9-0EBB9A3B97C1}" type="sibTrans" cxnId="{E21595A6-2467-430E-B426-EA56997CE918}">
      <dgm:prSet/>
      <dgm:spPr/>
      <dgm:t>
        <a:bodyPr/>
        <a:lstStyle/>
        <a:p>
          <a:endParaRPr lang="en-US"/>
        </a:p>
      </dgm:t>
    </dgm:pt>
    <dgm:pt modelId="{9DC0D152-BD43-4A15-8940-D5072A3EDB91}">
      <dgm:prSet phldrT="[Text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মুনাফা</a:t>
          </a:r>
        </a:p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জাতীয়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A807DB01-84DB-4324-8254-6067B0675474}" type="parTrans" cxnId="{5B49DA39-81CF-42BE-8052-2446ADF76A87}">
      <dgm:prSet/>
      <dgm:spPr/>
      <dgm:t>
        <a:bodyPr/>
        <a:lstStyle/>
        <a:p>
          <a:endParaRPr lang="en-US"/>
        </a:p>
      </dgm:t>
    </dgm:pt>
    <dgm:pt modelId="{4A18DE9C-F961-4668-8009-C3DA1C44DCC3}" type="sibTrans" cxnId="{5B49DA39-81CF-42BE-8052-2446ADF76A87}">
      <dgm:prSet/>
      <dgm:spPr/>
      <dgm:t>
        <a:bodyPr/>
        <a:lstStyle/>
        <a:p>
          <a:endParaRPr lang="en-US"/>
        </a:p>
      </dgm:t>
    </dgm:pt>
    <dgm:pt modelId="{50B52981-3662-401A-B158-D9CAF7FF25B0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প্রাপ্ত/আয়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50589F47-AD07-499A-AE4D-094093B36820}" type="parTrans" cxnId="{A13C0B0B-17AF-41C7-9303-5B3110145092}">
      <dgm:prSet/>
      <dgm:spPr/>
      <dgm:t>
        <a:bodyPr/>
        <a:lstStyle/>
        <a:p>
          <a:endParaRPr lang="en-US"/>
        </a:p>
      </dgm:t>
    </dgm:pt>
    <dgm:pt modelId="{C64550C7-E05D-4768-AAD1-191384D16D1A}" type="sibTrans" cxnId="{A13C0B0B-17AF-41C7-9303-5B3110145092}">
      <dgm:prSet/>
      <dgm:spPr/>
      <dgm:t>
        <a:bodyPr/>
        <a:lstStyle/>
        <a:p>
          <a:endParaRPr lang="en-US"/>
        </a:p>
      </dgm:t>
    </dgm:pt>
    <dgm:pt modelId="{EFE6CD4B-A833-4606-A088-5D365DB4B5B6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প্রদান/</a:t>
          </a:r>
        </a:p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ব্যয়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A07FBB46-F767-41D0-87F5-C4B21C83B592}" type="parTrans" cxnId="{07A71EC8-0BF5-4F92-9F76-7D61413DA50A}">
      <dgm:prSet/>
      <dgm:spPr/>
      <dgm:t>
        <a:bodyPr/>
        <a:lstStyle/>
        <a:p>
          <a:endParaRPr lang="en-US"/>
        </a:p>
      </dgm:t>
    </dgm:pt>
    <dgm:pt modelId="{B4F75AA8-6033-4EA8-B7DC-7FE6FD8BC6C4}" type="sibTrans" cxnId="{07A71EC8-0BF5-4F92-9F76-7D61413DA50A}">
      <dgm:prSet/>
      <dgm:spPr/>
      <dgm:t>
        <a:bodyPr/>
        <a:lstStyle/>
        <a:p>
          <a:endParaRPr lang="en-US"/>
        </a:p>
      </dgm:t>
    </dgm:pt>
    <dgm:pt modelId="{183F4D48-F3D5-40ED-9B77-2E36ACBCBA92}" type="pres">
      <dgm:prSet presAssocID="{A9C97A7F-320B-4187-B658-BAC10D9F89B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B83A2B5-6C9E-456F-A18D-0E04CE5BF566}" type="pres">
      <dgm:prSet presAssocID="{21B72E02-9E3C-4053-A10F-43B018AE1407}" presName="hierRoot1" presStyleCnt="0"/>
      <dgm:spPr/>
    </dgm:pt>
    <dgm:pt modelId="{959B7717-CBDE-480E-9D89-E9D4A26888F2}" type="pres">
      <dgm:prSet presAssocID="{21B72E02-9E3C-4053-A10F-43B018AE1407}" presName="composite" presStyleCnt="0"/>
      <dgm:spPr/>
    </dgm:pt>
    <dgm:pt modelId="{B653AB9A-A0AC-441F-909E-177EB8503CCF}" type="pres">
      <dgm:prSet presAssocID="{21B72E02-9E3C-4053-A10F-43B018AE1407}" presName="background" presStyleLbl="node0" presStyleIdx="0" presStyleCnt="1"/>
      <dgm:spPr/>
    </dgm:pt>
    <dgm:pt modelId="{2AE7B7EF-0849-481C-9BDA-3FE4E2E60745}" type="pres">
      <dgm:prSet presAssocID="{21B72E02-9E3C-4053-A10F-43B018AE1407}" presName="text" presStyleLbl="fgAcc0" presStyleIdx="0" presStyleCnt="1" custLinFactNeighborY="-164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0E12FD-73B7-462D-93B4-CD9A21F4F484}" type="pres">
      <dgm:prSet presAssocID="{21B72E02-9E3C-4053-A10F-43B018AE1407}" presName="hierChild2" presStyleCnt="0"/>
      <dgm:spPr/>
    </dgm:pt>
    <dgm:pt modelId="{8A9ACD16-9A85-47E7-8DBB-5ECE1E93A36B}" type="pres">
      <dgm:prSet presAssocID="{FDA5513D-4471-4BD9-AC55-3E28C835CC3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79DB4F3-D62B-4E74-9805-D9FB5A756A6E}" type="pres">
      <dgm:prSet presAssocID="{7A5DB59D-DB05-49AF-9931-D2B0D7D03B9D}" presName="hierRoot2" presStyleCnt="0"/>
      <dgm:spPr/>
    </dgm:pt>
    <dgm:pt modelId="{B2BB20A3-F001-4E6D-8D33-975C4CFAFFCB}" type="pres">
      <dgm:prSet presAssocID="{7A5DB59D-DB05-49AF-9931-D2B0D7D03B9D}" presName="composite2" presStyleCnt="0"/>
      <dgm:spPr/>
    </dgm:pt>
    <dgm:pt modelId="{A2667C47-EA11-49DE-A83A-C8F4BF34F7BB}" type="pres">
      <dgm:prSet presAssocID="{7A5DB59D-DB05-49AF-9931-D2B0D7D03B9D}" presName="background2" presStyleLbl="node2" presStyleIdx="0" presStyleCnt="2"/>
      <dgm:spPr/>
    </dgm:pt>
    <dgm:pt modelId="{C29EC28F-AA47-44E1-B15E-58D76983E134}" type="pres">
      <dgm:prSet presAssocID="{7A5DB59D-DB05-49AF-9931-D2B0D7D03B9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514F66-2FE6-427C-A7D3-7A5A850FB50D}" type="pres">
      <dgm:prSet presAssocID="{7A5DB59D-DB05-49AF-9931-D2B0D7D03B9D}" presName="hierChild3" presStyleCnt="0"/>
      <dgm:spPr/>
    </dgm:pt>
    <dgm:pt modelId="{EA3327FB-F8D0-4FF0-9110-226CE8DFD7B6}" type="pres">
      <dgm:prSet presAssocID="{5D0329B8-F639-4958-9C4C-55B007596314}" presName="Name17" presStyleLbl="parChTrans1D3" presStyleIdx="0" presStyleCnt="4"/>
      <dgm:spPr/>
      <dgm:t>
        <a:bodyPr/>
        <a:lstStyle/>
        <a:p>
          <a:endParaRPr lang="en-US"/>
        </a:p>
      </dgm:t>
    </dgm:pt>
    <dgm:pt modelId="{87EABD44-683B-46D7-A127-5745CE3D393A}" type="pres">
      <dgm:prSet presAssocID="{1B8EA070-7A6E-48F6-84CC-A06BDFCDDE78}" presName="hierRoot3" presStyleCnt="0"/>
      <dgm:spPr/>
    </dgm:pt>
    <dgm:pt modelId="{01A27479-9EEB-4516-96C4-E35FA54EA2CB}" type="pres">
      <dgm:prSet presAssocID="{1B8EA070-7A6E-48F6-84CC-A06BDFCDDE78}" presName="composite3" presStyleCnt="0"/>
      <dgm:spPr/>
    </dgm:pt>
    <dgm:pt modelId="{93B458E5-9868-4CAA-BEE5-E4BBA32E9EFC}" type="pres">
      <dgm:prSet presAssocID="{1B8EA070-7A6E-48F6-84CC-A06BDFCDDE78}" presName="background3" presStyleLbl="node3" presStyleIdx="0" presStyleCnt="4"/>
      <dgm:spPr/>
    </dgm:pt>
    <dgm:pt modelId="{14C71236-8BD7-4283-8A02-3705A6BFD82E}" type="pres">
      <dgm:prSet presAssocID="{1B8EA070-7A6E-48F6-84CC-A06BDFCDDE7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83281D-9479-4D5A-BE3B-F9669C06FE97}" type="pres">
      <dgm:prSet presAssocID="{1B8EA070-7A6E-48F6-84CC-A06BDFCDDE78}" presName="hierChild4" presStyleCnt="0"/>
      <dgm:spPr/>
    </dgm:pt>
    <dgm:pt modelId="{6AE8E1A4-2A31-4957-B02B-04235769D482}" type="pres">
      <dgm:prSet presAssocID="{18CAB147-46A6-46BF-8E15-D43473585501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BA27970-32A4-4443-B3A3-BFB296B9E340}" type="pres">
      <dgm:prSet presAssocID="{52C4546A-4316-4827-AACB-9F37ACD0547D}" presName="hierRoot3" presStyleCnt="0"/>
      <dgm:spPr/>
    </dgm:pt>
    <dgm:pt modelId="{C1AC34CB-B124-4AAA-B288-A232184A09E1}" type="pres">
      <dgm:prSet presAssocID="{52C4546A-4316-4827-AACB-9F37ACD0547D}" presName="composite3" presStyleCnt="0"/>
      <dgm:spPr/>
    </dgm:pt>
    <dgm:pt modelId="{48472FE9-A418-49D3-A901-61C27619C55C}" type="pres">
      <dgm:prSet presAssocID="{52C4546A-4316-4827-AACB-9F37ACD0547D}" presName="background3" presStyleLbl="node3" presStyleIdx="1" presStyleCnt="4"/>
      <dgm:spPr/>
    </dgm:pt>
    <dgm:pt modelId="{8C335E95-FE0A-46FC-BFB5-A8A22AA5EC4D}" type="pres">
      <dgm:prSet presAssocID="{52C4546A-4316-4827-AACB-9F37ACD0547D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F61991-96E4-4BB1-8A04-80A655AD6BFE}" type="pres">
      <dgm:prSet presAssocID="{52C4546A-4316-4827-AACB-9F37ACD0547D}" presName="hierChild4" presStyleCnt="0"/>
      <dgm:spPr/>
    </dgm:pt>
    <dgm:pt modelId="{ACF4599B-3893-4B33-9463-6F156A4FB7F6}" type="pres">
      <dgm:prSet presAssocID="{A807DB01-84DB-4324-8254-6067B067547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3AF36A1-AC73-439F-B596-8A1752A71849}" type="pres">
      <dgm:prSet presAssocID="{9DC0D152-BD43-4A15-8940-D5072A3EDB91}" presName="hierRoot2" presStyleCnt="0"/>
      <dgm:spPr/>
    </dgm:pt>
    <dgm:pt modelId="{22E40B8C-0E73-4751-AF3A-9EE5E84EE20D}" type="pres">
      <dgm:prSet presAssocID="{9DC0D152-BD43-4A15-8940-D5072A3EDB91}" presName="composite2" presStyleCnt="0"/>
      <dgm:spPr/>
    </dgm:pt>
    <dgm:pt modelId="{52B85E5D-0A04-4316-9028-1E1BC0075ED9}" type="pres">
      <dgm:prSet presAssocID="{9DC0D152-BD43-4A15-8940-D5072A3EDB91}" presName="background2" presStyleLbl="node2" presStyleIdx="1" presStyleCnt="2"/>
      <dgm:spPr/>
    </dgm:pt>
    <dgm:pt modelId="{C73CF58A-3F80-49D4-9F38-A24C107EC39B}" type="pres">
      <dgm:prSet presAssocID="{9DC0D152-BD43-4A15-8940-D5072A3EDB9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D1E4E6-E0C2-4368-B7DE-C7F2EDF510D9}" type="pres">
      <dgm:prSet presAssocID="{9DC0D152-BD43-4A15-8940-D5072A3EDB91}" presName="hierChild3" presStyleCnt="0"/>
      <dgm:spPr/>
    </dgm:pt>
    <dgm:pt modelId="{B92E29C6-C2DC-4F11-A70E-7931A40BFDAD}" type="pres">
      <dgm:prSet presAssocID="{50589F47-AD07-499A-AE4D-094093B36820}" presName="Name17" presStyleLbl="parChTrans1D3" presStyleIdx="2" presStyleCnt="4"/>
      <dgm:spPr/>
      <dgm:t>
        <a:bodyPr/>
        <a:lstStyle/>
        <a:p>
          <a:endParaRPr lang="en-US"/>
        </a:p>
      </dgm:t>
    </dgm:pt>
    <dgm:pt modelId="{3FC0C786-1650-480B-9691-FF440A9E8F2E}" type="pres">
      <dgm:prSet presAssocID="{50B52981-3662-401A-B158-D9CAF7FF25B0}" presName="hierRoot3" presStyleCnt="0"/>
      <dgm:spPr/>
    </dgm:pt>
    <dgm:pt modelId="{92CA5F67-0C0C-4B38-8387-C1020C4E4D2F}" type="pres">
      <dgm:prSet presAssocID="{50B52981-3662-401A-B158-D9CAF7FF25B0}" presName="composite3" presStyleCnt="0"/>
      <dgm:spPr/>
    </dgm:pt>
    <dgm:pt modelId="{A3DB7098-5FC6-4915-958F-EFCA8BA39291}" type="pres">
      <dgm:prSet presAssocID="{50B52981-3662-401A-B158-D9CAF7FF25B0}" presName="background3" presStyleLbl="node3" presStyleIdx="2" presStyleCnt="4"/>
      <dgm:spPr/>
    </dgm:pt>
    <dgm:pt modelId="{441004F6-A586-44CD-8F03-61C3514A780B}" type="pres">
      <dgm:prSet presAssocID="{50B52981-3662-401A-B158-D9CAF7FF25B0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1172AC-C9DA-47BC-8030-6CB5D9605D48}" type="pres">
      <dgm:prSet presAssocID="{50B52981-3662-401A-B158-D9CAF7FF25B0}" presName="hierChild4" presStyleCnt="0"/>
      <dgm:spPr/>
    </dgm:pt>
    <dgm:pt modelId="{C539049E-E1F0-4207-AD74-18DE26C336F3}" type="pres">
      <dgm:prSet presAssocID="{A07FBB46-F767-41D0-87F5-C4B21C83B592}" presName="Name17" presStyleLbl="parChTrans1D3" presStyleIdx="3" presStyleCnt="4"/>
      <dgm:spPr/>
      <dgm:t>
        <a:bodyPr/>
        <a:lstStyle/>
        <a:p>
          <a:endParaRPr lang="en-US"/>
        </a:p>
      </dgm:t>
    </dgm:pt>
    <dgm:pt modelId="{899A1A08-6E36-4013-A9FF-DAFA9E89B557}" type="pres">
      <dgm:prSet presAssocID="{EFE6CD4B-A833-4606-A088-5D365DB4B5B6}" presName="hierRoot3" presStyleCnt="0"/>
      <dgm:spPr/>
    </dgm:pt>
    <dgm:pt modelId="{9AEA9218-DCD8-40AB-BF3A-D7E39A40B40A}" type="pres">
      <dgm:prSet presAssocID="{EFE6CD4B-A833-4606-A088-5D365DB4B5B6}" presName="composite3" presStyleCnt="0"/>
      <dgm:spPr/>
    </dgm:pt>
    <dgm:pt modelId="{B9AC46B2-BC6D-415C-8D28-9298B17A7983}" type="pres">
      <dgm:prSet presAssocID="{EFE6CD4B-A833-4606-A088-5D365DB4B5B6}" presName="background3" presStyleLbl="node3" presStyleIdx="3" presStyleCnt="4"/>
      <dgm:spPr/>
    </dgm:pt>
    <dgm:pt modelId="{9E82223B-156E-40C6-A25F-4DFEE982B31F}" type="pres">
      <dgm:prSet presAssocID="{EFE6CD4B-A833-4606-A088-5D365DB4B5B6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885AC9-66BA-49B9-A20A-BBC8EA580758}" type="pres">
      <dgm:prSet presAssocID="{EFE6CD4B-A833-4606-A088-5D365DB4B5B6}" presName="hierChild4" presStyleCnt="0"/>
      <dgm:spPr/>
    </dgm:pt>
  </dgm:ptLst>
  <dgm:cxnLst>
    <dgm:cxn modelId="{6437DCC5-899F-4651-84F6-72E5BE8B3D32}" type="presOf" srcId="{50589F47-AD07-499A-AE4D-094093B36820}" destId="{B92E29C6-C2DC-4F11-A70E-7931A40BFDAD}" srcOrd="0" destOrd="0" presId="urn:microsoft.com/office/officeart/2005/8/layout/hierarchy1"/>
    <dgm:cxn modelId="{E86F5487-FB70-474F-B0AA-C121B3A2D7AC}" type="presOf" srcId="{9DC0D152-BD43-4A15-8940-D5072A3EDB91}" destId="{C73CF58A-3F80-49D4-9F38-A24C107EC39B}" srcOrd="0" destOrd="0" presId="urn:microsoft.com/office/officeart/2005/8/layout/hierarchy1"/>
    <dgm:cxn modelId="{0C6C280E-B1AC-472C-BBED-6959CEA625FA}" type="presOf" srcId="{EFE6CD4B-A833-4606-A088-5D365DB4B5B6}" destId="{9E82223B-156E-40C6-A25F-4DFEE982B31F}" srcOrd="0" destOrd="0" presId="urn:microsoft.com/office/officeart/2005/8/layout/hierarchy1"/>
    <dgm:cxn modelId="{86E53D97-D324-40C1-93B0-9B59CF3B35C5}" type="presOf" srcId="{21B72E02-9E3C-4053-A10F-43B018AE1407}" destId="{2AE7B7EF-0849-481C-9BDA-3FE4E2E60745}" srcOrd="0" destOrd="0" presId="urn:microsoft.com/office/officeart/2005/8/layout/hierarchy1"/>
    <dgm:cxn modelId="{4733E801-C43D-41CF-BED8-504DD2EC79B3}" type="presOf" srcId="{5D0329B8-F639-4958-9C4C-55B007596314}" destId="{EA3327FB-F8D0-4FF0-9110-226CE8DFD7B6}" srcOrd="0" destOrd="0" presId="urn:microsoft.com/office/officeart/2005/8/layout/hierarchy1"/>
    <dgm:cxn modelId="{9968FE0C-2C62-4AE4-9457-06A0C1165636}" type="presOf" srcId="{7A5DB59D-DB05-49AF-9931-D2B0D7D03B9D}" destId="{C29EC28F-AA47-44E1-B15E-58D76983E134}" srcOrd="0" destOrd="0" presId="urn:microsoft.com/office/officeart/2005/8/layout/hierarchy1"/>
    <dgm:cxn modelId="{B9EB397F-FD25-42D5-B63A-8B43895C0756}" type="presOf" srcId="{50B52981-3662-401A-B158-D9CAF7FF25B0}" destId="{441004F6-A586-44CD-8F03-61C3514A780B}" srcOrd="0" destOrd="0" presId="urn:microsoft.com/office/officeart/2005/8/layout/hierarchy1"/>
    <dgm:cxn modelId="{2066BA63-0B95-469D-B0BA-503BB3E5E8C2}" type="presOf" srcId="{1B8EA070-7A6E-48F6-84CC-A06BDFCDDE78}" destId="{14C71236-8BD7-4283-8A02-3705A6BFD82E}" srcOrd="0" destOrd="0" presId="urn:microsoft.com/office/officeart/2005/8/layout/hierarchy1"/>
    <dgm:cxn modelId="{A13C0B0B-17AF-41C7-9303-5B3110145092}" srcId="{9DC0D152-BD43-4A15-8940-D5072A3EDB91}" destId="{50B52981-3662-401A-B158-D9CAF7FF25B0}" srcOrd="0" destOrd="0" parTransId="{50589F47-AD07-499A-AE4D-094093B36820}" sibTransId="{C64550C7-E05D-4768-AAD1-191384D16D1A}"/>
    <dgm:cxn modelId="{D748569B-2C65-45C7-A8E7-FAED6A84C88D}" type="presOf" srcId="{A807DB01-84DB-4324-8254-6067B0675474}" destId="{ACF4599B-3893-4B33-9463-6F156A4FB7F6}" srcOrd="0" destOrd="0" presId="urn:microsoft.com/office/officeart/2005/8/layout/hierarchy1"/>
    <dgm:cxn modelId="{5B49DA39-81CF-42BE-8052-2446ADF76A87}" srcId="{21B72E02-9E3C-4053-A10F-43B018AE1407}" destId="{9DC0D152-BD43-4A15-8940-D5072A3EDB91}" srcOrd="1" destOrd="0" parTransId="{A807DB01-84DB-4324-8254-6067B0675474}" sibTransId="{4A18DE9C-F961-4668-8009-C3DA1C44DCC3}"/>
    <dgm:cxn modelId="{07A71EC8-0BF5-4F92-9F76-7D61413DA50A}" srcId="{9DC0D152-BD43-4A15-8940-D5072A3EDB91}" destId="{EFE6CD4B-A833-4606-A088-5D365DB4B5B6}" srcOrd="1" destOrd="0" parTransId="{A07FBB46-F767-41D0-87F5-C4B21C83B592}" sibTransId="{B4F75AA8-6033-4EA8-B7DC-7FE6FD8BC6C4}"/>
    <dgm:cxn modelId="{BEACC644-F9B7-4D70-A2CC-7108F503974E}" type="presOf" srcId="{18CAB147-46A6-46BF-8E15-D43473585501}" destId="{6AE8E1A4-2A31-4957-B02B-04235769D482}" srcOrd="0" destOrd="0" presId="urn:microsoft.com/office/officeart/2005/8/layout/hierarchy1"/>
    <dgm:cxn modelId="{9590A6B4-9A97-4BDA-B95A-E2E111BB2F65}" srcId="{A9C97A7F-320B-4187-B658-BAC10D9F89B0}" destId="{21B72E02-9E3C-4053-A10F-43B018AE1407}" srcOrd="0" destOrd="0" parTransId="{C9F829AA-56B0-497D-8144-B30EF5817D9C}" sibTransId="{B87C7F86-2D02-490F-84C3-56093A855431}"/>
    <dgm:cxn modelId="{23488B2E-AA30-4CCD-A1CE-99AF196363FB}" srcId="{21B72E02-9E3C-4053-A10F-43B018AE1407}" destId="{7A5DB59D-DB05-49AF-9931-D2B0D7D03B9D}" srcOrd="0" destOrd="0" parTransId="{FDA5513D-4471-4BD9-AC55-3E28C835CC38}" sibTransId="{BEE27EA6-29B0-49CD-9F5D-321F3C0DB9A9}"/>
    <dgm:cxn modelId="{E21595A6-2467-430E-B426-EA56997CE918}" srcId="{7A5DB59D-DB05-49AF-9931-D2B0D7D03B9D}" destId="{52C4546A-4316-4827-AACB-9F37ACD0547D}" srcOrd="1" destOrd="0" parTransId="{18CAB147-46A6-46BF-8E15-D43473585501}" sibTransId="{85B31BE4-5183-4829-84D9-0EBB9A3B97C1}"/>
    <dgm:cxn modelId="{3B4D436A-9E65-4530-A071-CED1D21BD160}" type="presOf" srcId="{52C4546A-4316-4827-AACB-9F37ACD0547D}" destId="{8C335E95-FE0A-46FC-BFB5-A8A22AA5EC4D}" srcOrd="0" destOrd="0" presId="urn:microsoft.com/office/officeart/2005/8/layout/hierarchy1"/>
    <dgm:cxn modelId="{9E4D21A6-1D89-4A9C-92E0-10CF61579C54}" type="presOf" srcId="{FDA5513D-4471-4BD9-AC55-3E28C835CC38}" destId="{8A9ACD16-9A85-47E7-8DBB-5ECE1E93A36B}" srcOrd="0" destOrd="0" presId="urn:microsoft.com/office/officeart/2005/8/layout/hierarchy1"/>
    <dgm:cxn modelId="{43AAB660-6211-423D-833F-C0CEBE51B2D6}" type="presOf" srcId="{A07FBB46-F767-41D0-87F5-C4B21C83B592}" destId="{C539049E-E1F0-4207-AD74-18DE26C336F3}" srcOrd="0" destOrd="0" presId="urn:microsoft.com/office/officeart/2005/8/layout/hierarchy1"/>
    <dgm:cxn modelId="{BBDBB4F1-5135-48F8-BFCA-CF8A7CD432BE}" srcId="{7A5DB59D-DB05-49AF-9931-D2B0D7D03B9D}" destId="{1B8EA070-7A6E-48F6-84CC-A06BDFCDDE78}" srcOrd="0" destOrd="0" parTransId="{5D0329B8-F639-4958-9C4C-55B007596314}" sibTransId="{5DCADC85-8043-4D68-B016-234F806C1501}"/>
    <dgm:cxn modelId="{A25773C3-1FD3-4FDA-B732-CFC65079C80F}" type="presOf" srcId="{A9C97A7F-320B-4187-B658-BAC10D9F89B0}" destId="{183F4D48-F3D5-40ED-9B77-2E36ACBCBA92}" srcOrd="0" destOrd="0" presId="urn:microsoft.com/office/officeart/2005/8/layout/hierarchy1"/>
    <dgm:cxn modelId="{255E41BD-916B-4481-829C-5E74B8939BA9}" type="presParOf" srcId="{183F4D48-F3D5-40ED-9B77-2E36ACBCBA92}" destId="{EB83A2B5-6C9E-456F-A18D-0E04CE5BF566}" srcOrd="0" destOrd="0" presId="urn:microsoft.com/office/officeart/2005/8/layout/hierarchy1"/>
    <dgm:cxn modelId="{34645B6C-ED11-42D3-8355-931005FC82AE}" type="presParOf" srcId="{EB83A2B5-6C9E-456F-A18D-0E04CE5BF566}" destId="{959B7717-CBDE-480E-9D89-E9D4A26888F2}" srcOrd="0" destOrd="0" presId="urn:microsoft.com/office/officeart/2005/8/layout/hierarchy1"/>
    <dgm:cxn modelId="{A7A5F28B-B5D0-4AB7-BA4B-FCA095CB7514}" type="presParOf" srcId="{959B7717-CBDE-480E-9D89-E9D4A26888F2}" destId="{B653AB9A-A0AC-441F-909E-177EB8503CCF}" srcOrd="0" destOrd="0" presId="urn:microsoft.com/office/officeart/2005/8/layout/hierarchy1"/>
    <dgm:cxn modelId="{964E1F63-7C3D-4405-A67A-D1EE3C8F6C0F}" type="presParOf" srcId="{959B7717-CBDE-480E-9D89-E9D4A26888F2}" destId="{2AE7B7EF-0849-481C-9BDA-3FE4E2E60745}" srcOrd="1" destOrd="0" presId="urn:microsoft.com/office/officeart/2005/8/layout/hierarchy1"/>
    <dgm:cxn modelId="{94AF61A7-A71C-41D0-8444-83735E2A315F}" type="presParOf" srcId="{EB83A2B5-6C9E-456F-A18D-0E04CE5BF566}" destId="{C70E12FD-73B7-462D-93B4-CD9A21F4F484}" srcOrd="1" destOrd="0" presId="urn:microsoft.com/office/officeart/2005/8/layout/hierarchy1"/>
    <dgm:cxn modelId="{9D84FE12-91E7-415F-9E47-C7DF73DE5152}" type="presParOf" srcId="{C70E12FD-73B7-462D-93B4-CD9A21F4F484}" destId="{8A9ACD16-9A85-47E7-8DBB-5ECE1E93A36B}" srcOrd="0" destOrd="0" presId="urn:microsoft.com/office/officeart/2005/8/layout/hierarchy1"/>
    <dgm:cxn modelId="{B8378FB7-58DD-443A-B0DA-231FF7D1C47E}" type="presParOf" srcId="{C70E12FD-73B7-462D-93B4-CD9A21F4F484}" destId="{079DB4F3-D62B-4E74-9805-D9FB5A756A6E}" srcOrd="1" destOrd="0" presId="urn:microsoft.com/office/officeart/2005/8/layout/hierarchy1"/>
    <dgm:cxn modelId="{27E81733-BDBF-4085-BB5A-16702D894720}" type="presParOf" srcId="{079DB4F3-D62B-4E74-9805-D9FB5A756A6E}" destId="{B2BB20A3-F001-4E6D-8D33-975C4CFAFFCB}" srcOrd="0" destOrd="0" presId="urn:microsoft.com/office/officeart/2005/8/layout/hierarchy1"/>
    <dgm:cxn modelId="{65A7353C-0A0D-420B-AAC8-301005275FFE}" type="presParOf" srcId="{B2BB20A3-F001-4E6D-8D33-975C4CFAFFCB}" destId="{A2667C47-EA11-49DE-A83A-C8F4BF34F7BB}" srcOrd="0" destOrd="0" presId="urn:microsoft.com/office/officeart/2005/8/layout/hierarchy1"/>
    <dgm:cxn modelId="{6BC43A8D-D9C0-4BBF-960E-12090A6DF838}" type="presParOf" srcId="{B2BB20A3-F001-4E6D-8D33-975C4CFAFFCB}" destId="{C29EC28F-AA47-44E1-B15E-58D76983E134}" srcOrd="1" destOrd="0" presId="urn:microsoft.com/office/officeart/2005/8/layout/hierarchy1"/>
    <dgm:cxn modelId="{52E12039-A41F-4A0B-BAC2-478FE2CBA947}" type="presParOf" srcId="{079DB4F3-D62B-4E74-9805-D9FB5A756A6E}" destId="{D4514F66-2FE6-427C-A7D3-7A5A850FB50D}" srcOrd="1" destOrd="0" presId="urn:microsoft.com/office/officeart/2005/8/layout/hierarchy1"/>
    <dgm:cxn modelId="{E72FCD64-A4A7-4237-951B-5B1BD47CC5CE}" type="presParOf" srcId="{D4514F66-2FE6-427C-A7D3-7A5A850FB50D}" destId="{EA3327FB-F8D0-4FF0-9110-226CE8DFD7B6}" srcOrd="0" destOrd="0" presId="urn:microsoft.com/office/officeart/2005/8/layout/hierarchy1"/>
    <dgm:cxn modelId="{657C5518-9153-4D33-83C7-BB5E60CF0F4D}" type="presParOf" srcId="{D4514F66-2FE6-427C-A7D3-7A5A850FB50D}" destId="{87EABD44-683B-46D7-A127-5745CE3D393A}" srcOrd="1" destOrd="0" presId="urn:microsoft.com/office/officeart/2005/8/layout/hierarchy1"/>
    <dgm:cxn modelId="{20D0CF9C-5564-4113-B23B-1488A6521A0A}" type="presParOf" srcId="{87EABD44-683B-46D7-A127-5745CE3D393A}" destId="{01A27479-9EEB-4516-96C4-E35FA54EA2CB}" srcOrd="0" destOrd="0" presId="urn:microsoft.com/office/officeart/2005/8/layout/hierarchy1"/>
    <dgm:cxn modelId="{B3BAC226-860C-4C4D-B996-18BC8EA786F1}" type="presParOf" srcId="{01A27479-9EEB-4516-96C4-E35FA54EA2CB}" destId="{93B458E5-9868-4CAA-BEE5-E4BBA32E9EFC}" srcOrd="0" destOrd="0" presId="urn:microsoft.com/office/officeart/2005/8/layout/hierarchy1"/>
    <dgm:cxn modelId="{286C00B5-10E8-4B06-A339-B679F3106C8D}" type="presParOf" srcId="{01A27479-9EEB-4516-96C4-E35FA54EA2CB}" destId="{14C71236-8BD7-4283-8A02-3705A6BFD82E}" srcOrd="1" destOrd="0" presId="urn:microsoft.com/office/officeart/2005/8/layout/hierarchy1"/>
    <dgm:cxn modelId="{4F2D3E74-770F-4628-B9AE-1F325A172F47}" type="presParOf" srcId="{87EABD44-683B-46D7-A127-5745CE3D393A}" destId="{6983281D-9479-4D5A-BE3B-F9669C06FE97}" srcOrd="1" destOrd="0" presId="urn:microsoft.com/office/officeart/2005/8/layout/hierarchy1"/>
    <dgm:cxn modelId="{69A1BCAA-1376-44D3-9F92-8C3656DA0C6A}" type="presParOf" srcId="{D4514F66-2FE6-427C-A7D3-7A5A850FB50D}" destId="{6AE8E1A4-2A31-4957-B02B-04235769D482}" srcOrd="2" destOrd="0" presId="urn:microsoft.com/office/officeart/2005/8/layout/hierarchy1"/>
    <dgm:cxn modelId="{48174171-1068-46AE-82A4-99E1217BDD9A}" type="presParOf" srcId="{D4514F66-2FE6-427C-A7D3-7A5A850FB50D}" destId="{FBA27970-32A4-4443-B3A3-BFB296B9E340}" srcOrd="3" destOrd="0" presId="urn:microsoft.com/office/officeart/2005/8/layout/hierarchy1"/>
    <dgm:cxn modelId="{B6508A3B-8CDD-43B1-8960-36270508231E}" type="presParOf" srcId="{FBA27970-32A4-4443-B3A3-BFB296B9E340}" destId="{C1AC34CB-B124-4AAA-B288-A232184A09E1}" srcOrd="0" destOrd="0" presId="urn:microsoft.com/office/officeart/2005/8/layout/hierarchy1"/>
    <dgm:cxn modelId="{124214FE-F719-4226-9764-AE32A8440097}" type="presParOf" srcId="{C1AC34CB-B124-4AAA-B288-A232184A09E1}" destId="{48472FE9-A418-49D3-A901-61C27619C55C}" srcOrd="0" destOrd="0" presId="urn:microsoft.com/office/officeart/2005/8/layout/hierarchy1"/>
    <dgm:cxn modelId="{4D7D2921-8773-4EF9-A358-0CCF83B98F54}" type="presParOf" srcId="{C1AC34CB-B124-4AAA-B288-A232184A09E1}" destId="{8C335E95-FE0A-46FC-BFB5-A8A22AA5EC4D}" srcOrd="1" destOrd="0" presId="urn:microsoft.com/office/officeart/2005/8/layout/hierarchy1"/>
    <dgm:cxn modelId="{69F69FA7-1A68-465F-81F3-19F53FB1BE75}" type="presParOf" srcId="{FBA27970-32A4-4443-B3A3-BFB296B9E340}" destId="{32F61991-96E4-4BB1-8A04-80A655AD6BFE}" srcOrd="1" destOrd="0" presId="urn:microsoft.com/office/officeart/2005/8/layout/hierarchy1"/>
    <dgm:cxn modelId="{FE46A514-77F0-472F-AA1C-4CF8BA0D1D9D}" type="presParOf" srcId="{C70E12FD-73B7-462D-93B4-CD9A21F4F484}" destId="{ACF4599B-3893-4B33-9463-6F156A4FB7F6}" srcOrd="2" destOrd="0" presId="urn:microsoft.com/office/officeart/2005/8/layout/hierarchy1"/>
    <dgm:cxn modelId="{18A97A69-C4D1-452C-A1C7-640B446C45CF}" type="presParOf" srcId="{C70E12FD-73B7-462D-93B4-CD9A21F4F484}" destId="{73AF36A1-AC73-439F-B596-8A1752A71849}" srcOrd="3" destOrd="0" presId="urn:microsoft.com/office/officeart/2005/8/layout/hierarchy1"/>
    <dgm:cxn modelId="{F8D439DB-5D96-4DD1-A066-25F2193EF448}" type="presParOf" srcId="{73AF36A1-AC73-439F-B596-8A1752A71849}" destId="{22E40B8C-0E73-4751-AF3A-9EE5E84EE20D}" srcOrd="0" destOrd="0" presId="urn:microsoft.com/office/officeart/2005/8/layout/hierarchy1"/>
    <dgm:cxn modelId="{C9AEC085-AE17-4535-82A6-F0D139F84FCF}" type="presParOf" srcId="{22E40B8C-0E73-4751-AF3A-9EE5E84EE20D}" destId="{52B85E5D-0A04-4316-9028-1E1BC0075ED9}" srcOrd="0" destOrd="0" presId="urn:microsoft.com/office/officeart/2005/8/layout/hierarchy1"/>
    <dgm:cxn modelId="{0BE5C1A4-CD56-4E3A-9F38-EE411809C739}" type="presParOf" srcId="{22E40B8C-0E73-4751-AF3A-9EE5E84EE20D}" destId="{C73CF58A-3F80-49D4-9F38-A24C107EC39B}" srcOrd="1" destOrd="0" presId="urn:microsoft.com/office/officeart/2005/8/layout/hierarchy1"/>
    <dgm:cxn modelId="{E7081E76-BFD9-4B62-A850-05142FB46E2B}" type="presParOf" srcId="{73AF36A1-AC73-439F-B596-8A1752A71849}" destId="{09D1E4E6-E0C2-4368-B7DE-C7F2EDF510D9}" srcOrd="1" destOrd="0" presId="urn:microsoft.com/office/officeart/2005/8/layout/hierarchy1"/>
    <dgm:cxn modelId="{4CD37F41-C756-4F88-8E70-9AA216BFC710}" type="presParOf" srcId="{09D1E4E6-E0C2-4368-B7DE-C7F2EDF510D9}" destId="{B92E29C6-C2DC-4F11-A70E-7931A40BFDAD}" srcOrd="0" destOrd="0" presId="urn:microsoft.com/office/officeart/2005/8/layout/hierarchy1"/>
    <dgm:cxn modelId="{85CD42B6-E4A8-436A-B541-3EE6C5E47EF1}" type="presParOf" srcId="{09D1E4E6-E0C2-4368-B7DE-C7F2EDF510D9}" destId="{3FC0C786-1650-480B-9691-FF440A9E8F2E}" srcOrd="1" destOrd="0" presId="urn:microsoft.com/office/officeart/2005/8/layout/hierarchy1"/>
    <dgm:cxn modelId="{E2DDE5F8-01FD-4EBD-B38E-43A3569D4E7B}" type="presParOf" srcId="{3FC0C786-1650-480B-9691-FF440A9E8F2E}" destId="{92CA5F67-0C0C-4B38-8387-C1020C4E4D2F}" srcOrd="0" destOrd="0" presId="urn:microsoft.com/office/officeart/2005/8/layout/hierarchy1"/>
    <dgm:cxn modelId="{E19AF04B-673D-4420-8ABD-E308790CA389}" type="presParOf" srcId="{92CA5F67-0C0C-4B38-8387-C1020C4E4D2F}" destId="{A3DB7098-5FC6-4915-958F-EFCA8BA39291}" srcOrd="0" destOrd="0" presId="urn:microsoft.com/office/officeart/2005/8/layout/hierarchy1"/>
    <dgm:cxn modelId="{F9137BD5-B4ED-4E57-B3D9-759E1DF0ED99}" type="presParOf" srcId="{92CA5F67-0C0C-4B38-8387-C1020C4E4D2F}" destId="{441004F6-A586-44CD-8F03-61C3514A780B}" srcOrd="1" destOrd="0" presId="urn:microsoft.com/office/officeart/2005/8/layout/hierarchy1"/>
    <dgm:cxn modelId="{01E074E6-CB4A-4ECA-87C5-671C9537DD5C}" type="presParOf" srcId="{3FC0C786-1650-480B-9691-FF440A9E8F2E}" destId="{3A1172AC-C9DA-47BC-8030-6CB5D9605D48}" srcOrd="1" destOrd="0" presId="urn:microsoft.com/office/officeart/2005/8/layout/hierarchy1"/>
    <dgm:cxn modelId="{2E23FE8F-DD26-4C11-B4C3-A33223820B20}" type="presParOf" srcId="{09D1E4E6-E0C2-4368-B7DE-C7F2EDF510D9}" destId="{C539049E-E1F0-4207-AD74-18DE26C336F3}" srcOrd="2" destOrd="0" presId="urn:microsoft.com/office/officeart/2005/8/layout/hierarchy1"/>
    <dgm:cxn modelId="{FB42F18E-88F9-4F29-9F71-F7CFA7070871}" type="presParOf" srcId="{09D1E4E6-E0C2-4368-B7DE-C7F2EDF510D9}" destId="{899A1A08-6E36-4013-A9FF-DAFA9E89B557}" srcOrd="3" destOrd="0" presId="urn:microsoft.com/office/officeart/2005/8/layout/hierarchy1"/>
    <dgm:cxn modelId="{95DC648C-0CB7-4B2E-82A4-E502E29E6F27}" type="presParOf" srcId="{899A1A08-6E36-4013-A9FF-DAFA9E89B557}" destId="{9AEA9218-DCD8-40AB-BF3A-D7E39A40B40A}" srcOrd="0" destOrd="0" presId="urn:microsoft.com/office/officeart/2005/8/layout/hierarchy1"/>
    <dgm:cxn modelId="{03BE0D34-4BB8-4D57-BE77-93792D048406}" type="presParOf" srcId="{9AEA9218-DCD8-40AB-BF3A-D7E39A40B40A}" destId="{B9AC46B2-BC6D-415C-8D28-9298B17A7983}" srcOrd="0" destOrd="0" presId="urn:microsoft.com/office/officeart/2005/8/layout/hierarchy1"/>
    <dgm:cxn modelId="{72A94F9C-5E1A-4CD8-B62F-6E3AD991DD5D}" type="presParOf" srcId="{9AEA9218-DCD8-40AB-BF3A-D7E39A40B40A}" destId="{9E82223B-156E-40C6-A25F-4DFEE982B31F}" srcOrd="1" destOrd="0" presId="urn:microsoft.com/office/officeart/2005/8/layout/hierarchy1"/>
    <dgm:cxn modelId="{818CD59F-E0F7-4768-A820-72D78090850B}" type="presParOf" srcId="{899A1A08-6E36-4013-A9FF-DAFA9E89B557}" destId="{42885AC9-66BA-49B9-A20A-BBC8EA5807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46E7A2-3637-4316-BB01-125391CE4A4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F29FB0-D954-496F-8A39-974F8BAF6716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sz="4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মূলধন জাতীয় লেনদেন</a:t>
          </a:r>
          <a:endParaRPr lang="en-US" sz="44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34061319-2F1D-47E9-B84F-FDB2FB69EB69}" type="parTrans" cxnId="{EAEE5273-6D4E-4DB6-AE08-BC466E271392}">
      <dgm:prSet/>
      <dgm:spPr/>
      <dgm:t>
        <a:bodyPr/>
        <a:lstStyle/>
        <a:p>
          <a:endParaRPr lang="en-US"/>
        </a:p>
      </dgm:t>
    </dgm:pt>
    <dgm:pt modelId="{B60C4710-5E31-4D77-BC28-E5458829E3A9}" type="sibTrans" cxnId="{EAEE5273-6D4E-4DB6-AE08-BC466E271392}">
      <dgm:prSet/>
      <dgm:spPr/>
      <dgm:t>
        <a:bodyPr/>
        <a:lstStyle/>
        <a:p>
          <a:endParaRPr lang="en-US"/>
        </a:p>
      </dgm:t>
    </dgm:pt>
    <dgm:pt modelId="{A852507A-A8CC-4097-865B-DEA252D4D370}">
      <dgm:prSet phldrT="[Text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IN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১+ বছরের বেশি স্থায়ী</a:t>
          </a:r>
          <a:endParaRPr lang="en-US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8BF03642-6675-4350-8DCC-50E469E32FDC}" type="parTrans" cxnId="{B8142D9A-1D25-4BA7-994D-87938C84E9F8}">
      <dgm:prSet/>
      <dgm:spPr/>
      <dgm:t>
        <a:bodyPr/>
        <a:lstStyle/>
        <a:p>
          <a:endParaRPr lang="en-US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B7970DA4-7EDC-4EA1-AA1F-0BDBC7B9C734}" type="sibTrans" cxnId="{B8142D9A-1D25-4BA7-994D-87938C84E9F8}">
      <dgm:prSet/>
      <dgm:spPr/>
      <dgm:t>
        <a:bodyPr/>
        <a:lstStyle/>
        <a:p>
          <a:endParaRPr lang="en-US"/>
        </a:p>
      </dgm:t>
    </dgm:pt>
    <dgm:pt modelId="{64E9CCC4-2FA5-4F25-A4F0-1A6EE269D67A}">
      <dgm:prSet phldrT="[Text]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bn-IN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টাকার অংক বড়</a:t>
          </a:r>
          <a:endParaRPr lang="en-US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2CF80F91-2886-47A1-8DE7-A7D46E759F74}" type="parTrans" cxnId="{1DBD9688-DD17-4935-8DC1-5A34B988B973}">
      <dgm:prSet/>
      <dgm:spPr/>
      <dgm:t>
        <a:bodyPr/>
        <a:lstStyle/>
        <a:p>
          <a:endParaRPr lang="en-US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2E289BEF-0175-4131-8E46-979CA9263885}" type="sibTrans" cxnId="{1DBD9688-DD17-4935-8DC1-5A34B988B973}">
      <dgm:prSet/>
      <dgm:spPr/>
      <dgm:t>
        <a:bodyPr/>
        <a:lstStyle/>
        <a:p>
          <a:endParaRPr lang="en-US"/>
        </a:p>
      </dgm:t>
    </dgm:pt>
    <dgm:pt modelId="{111F73AA-B9B3-4FB7-BECB-127B380C48EE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4000" b="1" cap="none" spc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4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মুনাফা জাতীয় লেনদেন</a:t>
          </a:r>
          <a:endParaRPr lang="en-US" sz="4000" b="1" cap="none" spc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  <a:p>
          <a:pPr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C0EDF4DF-D464-49C9-A1DE-28A03D58DD20}" type="parTrans" cxnId="{68FBB293-D2C5-4185-A8C7-134525B030C6}">
      <dgm:prSet/>
      <dgm:spPr/>
      <dgm:t>
        <a:bodyPr/>
        <a:lstStyle/>
        <a:p>
          <a:endParaRPr lang="en-US"/>
        </a:p>
      </dgm:t>
    </dgm:pt>
    <dgm:pt modelId="{1BE324D1-9EEA-41FC-9BC2-C7ABC6FDF0E2}" type="sibTrans" cxnId="{68FBB293-D2C5-4185-A8C7-134525B030C6}">
      <dgm:prSet/>
      <dgm:spPr/>
      <dgm:t>
        <a:bodyPr/>
        <a:lstStyle/>
        <a:p>
          <a:endParaRPr lang="en-US"/>
        </a:p>
      </dgm:t>
    </dgm:pt>
    <dgm:pt modelId="{AD516D89-1252-4BFA-80C5-9103691AE2E6}">
      <dgm:prSet phldrT="[Text]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r>
            <a:rPr lang="bn-IN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স্বল্পস্থায়ী</a:t>
          </a:r>
          <a:endParaRPr lang="en-US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8B598B8C-37D0-4CDE-929E-CFEE7D4A57FB}" type="parTrans" cxnId="{291C9874-6736-4192-8153-7304F4B58297}">
      <dgm:prSet/>
      <dgm:spPr/>
      <dgm:t>
        <a:bodyPr/>
        <a:lstStyle/>
        <a:p>
          <a:endParaRPr lang="en-US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7638F581-F162-4A28-BD71-A8178E8AE022}" type="sibTrans" cxnId="{291C9874-6736-4192-8153-7304F4B58297}">
      <dgm:prSet/>
      <dgm:spPr/>
      <dgm:t>
        <a:bodyPr/>
        <a:lstStyle/>
        <a:p>
          <a:endParaRPr lang="en-US"/>
        </a:p>
      </dgm:t>
    </dgm:pt>
    <dgm:pt modelId="{7CE776E9-16CE-4262-8F48-4FB8099A6C53}">
      <dgm:prSet phldrT="[Text]"/>
      <dgm:spPr>
        <a:blipFill rotWithShape="0">
          <a:blip xmlns:r="http://schemas.openxmlformats.org/officeDocument/2006/relationships" r:embed="rId5"/>
          <a:tile tx="0" ty="0" sx="100000" sy="100000" flip="none" algn="tl"/>
        </a:blipFill>
      </dgm:spPr>
      <dgm:t>
        <a:bodyPr/>
        <a:lstStyle/>
        <a:p>
          <a:r>
            <a:rPr lang="bn-IN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টাকার অংক ছোট </a:t>
          </a:r>
          <a:endParaRPr lang="en-US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C8D389FD-BFA3-4965-AEA9-32CFFF640567}" type="parTrans" cxnId="{7AD7CED8-7A98-4E66-9537-495077EBB036}">
      <dgm:prSet/>
      <dgm:spPr/>
      <dgm:t>
        <a:bodyPr/>
        <a:lstStyle/>
        <a:p>
          <a:endParaRPr lang="en-US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8BA86E88-13CD-46F1-A875-0A3B4FF6811B}" type="sibTrans" cxnId="{7AD7CED8-7A98-4E66-9537-495077EBB036}">
      <dgm:prSet/>
      <dgm:spPr/>
      <dgm:t>
        <a:bodyPr/>
        <a:lstStyle/>
        <a:p>
          <a:endParaRPr lang="en-US"/>
        </a:p>
      </dgm:t>
    </dgm:pt>
    <dgm:pt modelId="{A0AAF897-0716-4A7C-BD8E-C258B5F6AA8B}">
      <dgm:prSet/>
      <dgm:spPr>
        <a:blipFill rotWithShape="0">
          <a:blip xmlns:r="http://schemas.openxmlformats.org/officeDocument/2006/relationships" r:embed="rId6"/>
          <a:tile tx="0" ty="0" sx="100000" sy="100000" flip="none" algn="tl"/>
        </a:blipFill>
      </dgm:spPr>
      <dgm:t>
        <a:bodyPr/>
        <a:lstStyle/>
        <a:p>
          <a:r>
            <a:rPr lang="bn-IN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অনিয়মিত</a:t>
          </a:r>
          <a:endParaRPr lang="en-US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B344F893-4C97-4A92-8FC8-2D6FC8F9830E}" type="parTrans" cxnId="{3AA8C202-982E-41CF-84AA-64CCEF08E901}">
      <dgm:prSet/>
      <dgm:spPr/>
      <dgm:t>
        <a:bodyPr/>
        <a:lstStyle/>
        <a:p>
          <a:endParaRPr lang="en-US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89DE99E3-22B1-40BD-9CCE-333B2165037F}" type="sibTrans" cxnId="{3AA8C202-982E-41CF-84AA-64CCEF08E901}">
      <dgm:prSet/>
      <dgm:spPr/>
      <dgm:t>
        <a:bodyPr/>
        <a:lstStyle/>
        <a:p>
          <a:endParaRPr lang="en-US"/>
        </a:p>
      </dgm:t>
    </dgm:pt>
    <dgm:pt modelId="{E6DE6265-4974-4298-B2FD-2AC226306866}">
      <dgm:prSet/>
      <dgm:spPr>
        <a:blipFill rotWithShape="0">
          <a:blip xmlns:r="http://schemas.openxmlformats.org/officeDocument/2006/relationships" r:embed="rId7"/>
          <a:tile tx="0" ty="0" sx="100000" sy="100000" flip="none" algn="tl"/>
        </a:blipFill>
      </dgm:spPr>
      <dgm:t>
        <a:bodyPr/>
        <a:lstStyle/>
        <a:p>
          <a:r>
            <a:rPr lang="bn-IN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নিয়মিত</a:t>
          </a:r>
          <a:endParaRPr lang="en-US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AE506A92-69D9-4A38-A3F2-E44DD82BBFEA}" type="parTrans" cxnId="{34D29E36-FD7F-4427-9C98-BAF2FCCEDFA4}">
      <dgm:prSet/>
      <dgm:spPr/>
      <dgm:t>
        <a:bodyPr/>
        <a:lstStyle/>
        <a:p>
          <a:endParaRPr lang="en-US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C23185ED-B1A0-49CC-B335-69266932FF62}" type="sibTrans" cxnId="{34D29E36-FD7F-4427-9C98-BAF2FCCEDFA4}">
      <dgm:prSet/>
      <dgm:spPr/>
      <dgm:t>
        <a:bodyPr/>
        <a:lstStyle/>
        <a:p>
          <a:endParaRPr lang="en-US"/>
        </a:p>
      </dgm:t>
    </dgm:pt>
    <dgm:pt modelId="{8D3C799E-2A2C-4FA3-A66A-72EBD6BFA770}" type="pres">
      <dgm:prSet presAssocID="{1346E7A2-3637-4316-BB01-125391CE4A4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F5443FD-23E1-418C-BB40-DDC65AF5B20B}" type="pres">
      <dgm:prSet presAssocID="{ECF29FB0-D954-496F-8A39-974F8BAF6716}" presName="root" presStyleCnt="0"/>
      <dgm:spPr/>
    </dgm:pt>
    <dgm:pt modelId="{9827BCBF-401B-4B4C-99B0-92D88A0D0C0A}" type="pres">
      <dgm:prSet presAssocID="{ECF29FB0-D954-496F-8A39-974F8BAF6716}" presName="rootComposite" presStyleCnt="0"/>
      <dgm:spPr/>
    </dgm:pt>
    <dgm:pt modelId="{7694DD4B-CA11-4C76-87C6-989A7AE6DB88}" type="pres">
      <dgm:prSet presAssocID="{ECF29FB0-D954-496F-8A39-974F8BAF6716}" presName="rootText" presStyleLbl="node1" presStyleIdx="0" presStyleCnt="2" custScaleX="139190" custLinFactNeighborX="3690" custLinFactNeighborY="6970"/>
      <dgm:spPr/>
      <dgm:t>
        <a:bodyPr/>
        <a:lstStyle/>
        <a:p>
          <a:endParaRPr lang="en-US"/>
        </a:p>
      </dgm:t>
    </dgm:pt>
    <dgm:pt modelId="{370D93AE-9C22-449D-B7E4-962F1C676C26}" type="pres">
      <dgm:prSet presAssocID="{ECF29FB0-D954-496F-8A39-974F8BAF6716}" presName="rootConnector" presStyleLbl="node1" presStyleIdx="0" presStyleCnt="2"/>
      <dgm:spPr/>
      <dgm:t>
        <a:bodyPr/>
        <a:lstStyle/>
        <a:p>
          <a:endParaRPr lang="en-US"/>
        </a:p>
      </dgm:t>
    </dgm:pt>
    <dgm:pt modelId="{3EB49BC6-3B75-4198-A23D-B00698579BD0}" type="pres">
      <dgm:prSet presAssocID="{ECF29FB0-D954-496F-8A39-974F8BAF6716}" presName="childShape" presStyleCnt="0"/>
      <dgm:spPr/>
    </dgm:pt>
    <dgm:pt modelId="{C9F92AA3-437A-4C9E-BFEB-6F6F27328C14}" type="pres">
      <dgm:prSet presAssocID="{8BF03642-6675-4350-8DCC-50E469E32FDC}" presName="Name13" presStyleLbl="parChTrans1D2" presStyleIdx="0" presStyleCnt="6"/>
      <dgm:spPr/>
      <dgm:t>
        <a:bodyPr/>
        <a:lstStyle/>
        <a:p>
          <a:endParaRPr lang="en-US"/>
        </a:p>
      </dgm:t>
    </dgm:pt>
    <dgm:pt modelId="{05148537-80AA-4E0E-970D-AFF1B3574498}" type="pres">
      <dgm:prSet presAssocID="{A852507A-A8CC-4097-865B-DEA252D4D370}" presName="childText" presStyleLbl="bgAcc1" presStyleIdx="0" presStyleCnt="6" custScaleX="90909" custLinFactNeighborY="-1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E84D18-49FE-45DB-AA64-755196D7F408}" type="pres">
      <dgm:prSet presAssocID="{2CF80F91-2886-47A1-8DE7-A7D46E759F74}" presName="Name13" presStyleLbl="parChTrans1D2" presStyleIdx="1" presStyleCnt="6"/>
      <dgm:spPr/>
      <dgm:t>
        <a:bodyPr/>
        <a:lstStyle/>
        <a:p>
          <a:endParaRPr lang="en-US"/>
        </a:p>
      </dgm:t>
    </dgm:pt>
    <dgm:pt modelId="{8E30C8F2-6BF0-46E2-A240-CADEBF192885}" type="pres">
      <dgm:prSet presAssocID="{64E9CCC4-2FA5-4F25-A4F0-1A6EE269D67A}" presName="childText" presStyleLbl="bgAcc1" presStyleIdx="1" presStyleCnt="6" custScaleX="90909" custLinFactNeighborY="-15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03D4E-6987-498F-A9CE-CB8E2FFB2A9D}" type="pres">
      <dgm:prSet presAssocID="{B344F893-4C97-4A92-8FC8-2D6FC8F9830E}" presName="Name13" presStyleLbl="parChTrans1D2" presStyleIdx="2" presStyleCnt="6"/>
      <dgm:spPr/>
      <dgm:t>
        <a:bodyPr/>
        <a:lstStyle/>
        <a:p>
          <a:endParaRPr lang="en-US"/>
        </a:p>
      </dgm:t>
    </dgm:pt>
    <dgm:pt modelId="{5D878512-A508-47C9-B063-2CC98E9853C1}" type="pres">
      <dgm:prSet presAssocID="{A0AAF897-0716-4A7C-BD8E-C258B5F6AA8B}" presName="childText" presStyleLbl="bgAcc1" presStyleIdx="2" presStyleCnt="6" custScaleY="70083" custLinFactNeighborY="-237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E9791C-C759-4D6B-BD25-C72C5A278B11}" type="pres">
      <dgm:prSet presAssocID="{111F73AA-B9B3-4FB7-BECB-127B380C48EE}" presName="root" presStyleCnt="0"/>
      <dgm:spPr/>
    </dgm:pt>
    <dgm:pt modelId="{D5988FFA-634B-4AC1-890A-FE81EB538F2E}" type="pres">
      <dgm:prSet presAssocID="{111F73AA-B9B3-4FB7-BECB-127B380C48EE}" presName="rootComposite" presStyleCnt="0"/>
      <dgm:spPr/>
    </dgm:pt>
    <dgm:pt modelId="{803E29C8-F186-456A-ACDD-88672FFD3725}" type="pres">
      <dgm:prSet presAssocID="{111F73AA-B9B3-4FB7-BECB-127B380C48EE}" presName="rootText" presStyleLbl="node1" presStyleIdx="1" presStyleCnt="2" custScaleX="126419" custScaleY="97158" custLinFactNeighborX="-4340" custLinFactNeighborY="11819"/>
      <dgm:spPr/>
      <dgm:t>
        <a:bodyPr/>
        <a:lstStyle/>
        <a:p>
          <a:endParaRPr lang="en-US"/>
        </a:p>
      </dgm:t>
    </dgm:pt>
    <dgm:pt modelId="{7B0F7FC4-53A5-4EAD-AD66-C0C645174E18}" type="pres">
      <dgm:prSet presAssocID="{111F73AA-B9B3-4FB7-BECB-127B380C48EE}" presName="rootConnector" presStyleLbl="node1" presStyleIdx="1" presStyleCnt="2"/>
      <dgm:spPr/>
      <dgm:t>
        <a:bodyPr/>
        <a:lstStyle/>
        <a:p>
          <a:endParaRPr lang="en-US"/>
        </a:p>
      </dgm:t>
    </dgm:pt>
    <dgm:pt modelId="{4F1CB247-BA79-4BB5-8451-27DDCCF6465C}" type="pres">
      <dgm:prSet presAssocID="{111F73AA-B9B3-4FB7-BECB-127B380C48EE}" presName="childShape" presStyleCnt="0"/>
      <dgm:spPr/>
    </dgm:pt>
    <dgm:pt modelId="{DECB641D-50B1-4346-9B9F-C838BAACC0B7}" type="pres">
      <dgm:prSet presAssocID="{8B598B8C-37D0-4CDE-929E-CFEE7D4A57FB}" presName="Name13" presStyleLbl="parChTrans1D2" presStyleIdx="3" presStyleCnt="6"/>
      <dgm:spPr/>
      <dgm:t>
        <a:bodyPr/>
        <a:lstStyle/>
        <a:p>
          <a:endParaRPr lang="en-US"/>
        </a:p>
      </dgm:t>
    </dgm:pt>
    <dgm:pt modelId="{2C3F9A05-46AC-40F0-BFFC-27E2A590E5FA}" type="pres">
      <dgm:prSet presAssocID="{AD516D89-1252-4BFA-80C5-9103691AE2E6}" presName="childText" presStyleLbl="bgAcc1" presStyleIdx="3" presStyleCnt="6" custScaleX="90909" custLinFactNeighborY="47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17CE5-0E36-4E9E-83F5-DB725633CD76}" type="pres">
      <dgm:prSet presAssocID="{C8D389FD-BFA3-4965-AEA9-32CFFF640567}" presName="Name13" presStyleLbl="parChTrans1D2" presStyleIdx="4" presStyleCnt="6"/>
      <dgm:spPr/>
      <dgm:t>
        <a:bodyPr/>
        <a:lstStyle/>
        <a:p>
          <a:endParaRPr lang="en-US"/>
        </a:p>
      </dgm:t>
    </dgm:pt>
    <dgm:pt modelId="{8188E779-D076-4A52-B4AB-C0DF8F0EABC5}" type="pres">
      <dgm:prSet presAssocID="{7CE776E9-16CE-4262-8F48-4FB8099A6C53}" presName="childText" presStyleLbl="bgAcc1" presStyleIdx="4" presStyleCnt="6" custScaleX="90909" custLinFactNeighborY="-32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06C7FC-C722-4BCB-A6FE-814A17A589C0}" type="pres">
      <dgm:prSet presAssocID="{AE506A92-69D9-4A38-A3F2-E44DD82BBFEA}" presName="Name13" presStyleLbl="parChTrans1D2" presStyleIdx="5" presStyleCnt="6"/>
      <dgm:spPr/>
      <dgm:t>
        <a:bodyPr/>
        <a:lstStyle/>
        <a:p>
          <a:endParaRPr lang="en-US"/>
        </a:p>
      </dgm:t>
    </dgm:pt>
    <dgm:pt modelId="{5F0CD565-A06F-492C-8B32-B020C35673C1}" type="pres">
      <dgm:prSet presAssocID="{E6DE6265-4974-4298-B2FD-2AC226306866}" presName="childText" presStyleLbl="bgAcc1" presStyleIdx="5" presStyleCnt="6" custScaleY="62781" custLinFactNeighborY="-16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3CCA69-9981-4428-9382-748DB57C4B22}" type="presOf" srcId="{8B598B8C-37D0-4CDE-929E-CFEE7D4A57FB}" destId="{DECB641D-50B1-4346-9B9F-C838BAACC0B7}" srcOrd="0" destOrd="0" presId="urn:microsoft.com/office/officeart/2005/8/layout/hierarchy3"/>
    <dgm:cxn modelId="{3AA8C202-982E-41CF-84AA-64CCEF08E901}" srcId="{ECF29FB0-D954-496F-8A39-974F8BAF6716}" destId="{A0AAF897-0716-4A7C-BD8E-C258B5F6AA8B}" srcOrd="2" destOrd="0" parTransId="{B344F893-4C97-4A92-8FC8-2D6FC8F9830E}" sibTransId="{89DE99E3-22B1-40BD-9CCE-333B2165037F}"/>
    <dgm:cxn modelId="{43AADBB2-AF0A-43E9-98ED-EEE39808A521}" type="presOf" srcId="{111F73AA-B9B3-4FB7-BECB-127B380C48EE}" destId="{803E29C8-F186-456A-ACDD-88672FFD3725}" srcOrd="0" destOrd="0" presId="urn:microsoft.com/office/officeart/2005/8/layout/hierarchy3"/>
    <dgm:cxn modelId="{5EFF58E8-30E0-4CBE-BCB7-EDD04530BD2C}" type="presOf" srcId="{AE506A92-69D9-4A38-A3F2-E44DD82BBFEA}" destId="{0306C7FC-C722-4BCB-A6FE-814A17A589C0}" srcOrd="0" destOrd="0" presId="urn:microsoft.com/office/officeart/2005/8/layout/hierarchy3"/>
    <dgm:cxn modelId="{FDC433EB-8A21-44A4-BDE1-8CD1541692B8}" type="presOf" srcId="{111F73AA-B9B3-4FB7-BECB-127B380C48EE}" destId="{7B0F7FC4-53A5-4EAD-AD66-C0C645174E18}" srcOrd="1" destOrd="0" presId="urn:microsoft.com/office/officeart/2005/8/layout/hierarchy3"/>
    <dgm:cxn modelId="{313B8740-04E3-4625-A958-059BBAAE1DE8}" type="presOf" srcId="{B344F893-4C97-4A92-8FC8-2D6FC8F9830E}" destId="{04403D4E-6987-498F-A9CE-CB8E2FFB2A9D}" srcOrd="0" destOrd="0" presId="urn:microsoft.com/office/officeart/2005/8/layout/hierarchy3"/>
    <dgm:cxn modelId="{6C4F2792-041C-45F7-A861-121D08809BD3}" type="presOf" srcId="{7CE776E9-16CE-4262-8F48-4FB8099A6C53}" destId="{8188E779-D076-4A52-B4AB-C0DF8F0EABC5}" srcOrd="0" destOrd="0" presId="urn:microsoft.com/office/officeart/2005/8/layout/hierarchy3"/>
    <dgm:cxn modelId="{B46D368C-BA54-4A3B-A72E-E9D7F3E62212}" type="presOf" srcId="{2CF80F91-2886-47A1-8DE7-A7D46E759F74}" destId="{95E84D18-49FE-45DB-AA64-755196D7F408}" srcOrd="0" destOrd="0" presId="urn:microsoft.com/office/officeart/2005/8/layout/hierarchy3"/>
    <dgm:cxn modelId="{291C9874-6736-4192-8153-7304F4B58297}" srcId="{111F73AA-B9B3-4FB7-BECB-127B380C48EE}" destId="{AD516D89-1252-4BFA-80C5-9103691AE2E6}" srcOrd="0" destOrd="0" parTransId="{8B598B8C-37D0-4CDE-929E-CFEE7D4A57FB}" sibTransId="{7638F581-F162-4A28-BD71-A8178E8AE022}"/>
    <dgm:cxn modelId="{8AC65230-2BB8-4273-87C9-6CEAF1A73537}" type="presOf" srcId="{AD516D89-1252-4BFA-80C5-9103691AE2E6}" destId="{2C3F9A05-46AC-40F0-BFFC-27E2A590E5FA}" srcOrd="0" destOrd="0" presId="urn:microsoft.com/office/officeart/2005/8/layout/hierarchy3"/>
    <dgm:cxn modelId="{1DBD9688-DD17-4935-8DC1-5A34B988B973}" srcId="{ECF29FB0-D954-496F-8A39-974F8BAF6716}" destId="{64E9CCC4-2FA5-4F25-A4F0-1A6EE269D67A}" srcOrd="1" destOrd="0" parTransId="{2CF80F91-2886-47A1-8DE7-A7D46E759F74}" sibTransId="{2E289BEF-0175-4131-8E46-979CA9263885}"/>
    <dgm:cxn modelId="{68FBB293-D2C5-4185-A8C7-134525B030C6}" srcId="{1346E7A2-3637-4316-BB01-125391CE4A4D}" destId="{111F73AA-B9B3-4FB7-BECB-127B380C48EE}" srcOrd="1" destOrd="0" parTransId="{C0EDF4DF-D464-49C9-A1DE-28A03D58DD20}" sibTransId="{1BE324D1-9EEA-41FC-9BC2-C7ABC6FDF0E2}"/>
    <dgm:cxn modelId="{EAEE5273-6D4E-4DB6-AE08-BC466E271392}" srcId="{1346E7A2-3637-4316-BB01-125391CE4A4D}" destId="{ECF29FB0-D954-496F-8A39-974F8BAF6716}" srcOrd="0" destOrd="0" parTransId="{34061319-2F1D-47E9-B84F-FDB2FB69EB69}" sibTransId="{B60C4710-5E31-4D77-BC28-E5458829E3A9}"/>
    <dgm:cxn modelId="{7AD7CED8-7A98-4E66-9537-495077EBB036}" srcId="{111F73AA-B9B3-4FB7-BECB-127B380C48EE}" destId="{7CE776E9-16CE-4262-8F48-4FB8099A6C53}" srcOrd="1" destOrd="0" parTransId="{C8D389FD-BFA3-4965-AEA9-32CFFF640567}" sibTransId="{8BA86E88-13CD-46F1-A875-0A3B4FF6811B}"/>
    <dgm:cxn modelId="{B8142D9A-1D25-4BA7-994D-87938C84E9F8}" srcId="{ECF29FB0-D954-496F-8A39-974F8BAF6716}" destId="{A852507A-A8CC-4097-865B-DEA252D4D370}" srcOrd="0" destOrd="0" parTransId="{8BF03642-6675-4350-8DCC-50E469E32FDC}" sibTransId="{B7970DA4-7EDC-4EA1-AA1F-0BDBC7B9C734}"/>
    <dgm:cxn modelId="{DE7F1D5E-50D4-4653-9EE8-698E2470CC6B}" type="presOf" srcId="{A852507A-A8CC-4097-865B-DEA252D4D370}" destId="{05148537-80AA-4E0E-970D-AFF1B3574498}" srcOrd="0" destOrd="0" presId="urn:microsoft.com/office/officeart/2005/8/layout/hierarchy3"/>
    <dgm:cxn modelId="{DD8C6E6F-EC5D-4CFC-8ED4-747DD28F078E}" type="presOf" srcId="{ECF29FB0-D954-496F-8A39-974F8BAF6716}" destId="{370D93AE-9C22-449D-B7E4-962F1C676C26}" srcOrd="1" destOrd="0" presId="urn:microsoft.com/office/officeart/2005/8/layout/hierarchy3"/>
    <dgm:cxn modelId="{21765869-63FC-4EB7-8B8B-9267ACAF4771}" type="presOf" srcId="{E6DE6265-4974-4298-B2FD-2AC226306866}" destId="{5F0CD565-A06F-492C-8B32-B020C35673C1}" srcOrd="0" destOrd="0" presId="urn:microsoft.com/office/officeart/2005/8/layout/hierarchy3"/>
    <dgm:cxn modelId="{1B7A09D9-244D-408A-A2A3-1DC839EAB1D2}" type="presOf" srcId="{8BF03642-6675-4350-8DCC-50E469E32FDC}" destId="{C9F92AA3-437A-4C9E-BFEB-6F6F27328C14}" srcOrd="0" destOrd="0" presId="urn:microsoft.com/office/officeart/2005/8/layout/hierarchy3"/>
    <dgm:cxn modelId="{AAFAE1D8-52D6-411F-B750-D0CB116DD840}" type="presOf" srcId="{1346E7A2-3637-4316-BB01-125391CE4A4D}" destId="{8D3C799E-2A2C-4FA3-A66A-72EBD6BFA770}" srcOrd="0" destOrd="0" presId="urn:microsoft.com/office/officeart/2005/8/layout/hierarchy3"/>
    <dgm:cxn modelId="{1A3ED395-EFD0-4550-9AE8-210217A26A5F}" type="presOf" srcId="{ECF29FB0-D954-496F-8A39-974F8BAF6716}" destId="{7694DD4B-CA11-4C76-87C6-989A7AE6DB88}" srcOrd="0" destOrd="0" presId="urn:microsoft.com/office/officeart/2005/8/layout/hierarchy3"/>
    <dgm:cxn modelId="{34D29E36-FD7F-4427-9C98-BAF2FCCEDFA4}" srcId="{111F73AA-B9B3-4FB7-BECB-127B380C48EE}" destId="{E6DE6265-4974-4298-B2FD-2AC226306866}" srcOrd="2" destOrd="0" parTransId="{AE506A92-69D9-4A38-A3F2-E44DD82BBFEA}" sibTransId="{C23185ED-B1A0-49CC-B335-69266932FF62}"/>
    <dgm:cxn modelId="{78507B8C-EA29-4235-8D46-1035A529B937}" type="presOf" srcId="{A0AAF897-0716-4A7C-BD8E-C258B5F6AA8B}" destId="{5D878512-A508-47C9-B063-2CC98E9853C1}" srcOrd="0" destOrd="0" presId="urn:microsoft.com/office/officeart/2005/8/layout/hierarchy3"/>
    <dgm:cxn modelId="{FD381A0D-4859-4D5F-8F54-26FFC313145E}" type="presOf" srcId="{64E9CCC4-2FA5-4F25-A4F0-1A6EE269D67A}" destId="{8E30C8F2-6BF0-46E2-A240-CADEBF192885}" srcOrd="0" destOrd="0" presId="urn:microsoft.com/office/officeart/2005/8/layout/hierarchy3"/>
    <dgm:cxn modelId="{E6F87F31-7813-4E9B-99A8-6202EFE788F4}" type="presOf" srcId="{C8D389FD-BFA3-4965-AEA9-32CFFF640567}" destId="{1D917CE5-0E36-4E9E-83F5-DB725633CD76}" srcOrd="0" destOrd="0" presId="urn:microsoft.com/office/officeart/2005/8/layout/hierarchy3"/>
    <dgm:cxn modelId="{91D416C8-74C9-4FDB-95F6-BC40794AEE8B}" type="presParOf" srcId="{8D3C799E-2A2C-4FA3-A66A-72EBD6BFA770}" destId="{DF5443FD-23E1-418C-BB40-DDC65AF5B20B}" srcOrd="0" destOrd="0" presId="urn:microsoft.com/office/officeart/2005/8/layout/hierarchy3"/>
    <dgm:cxn modelId="{3B871B7D-C83C-4205-98E1-F2D061565BFB}" type="presParOf" srcId="{DF5443FD-23E1-418C-BB40-DDC65AF5B20B}" destId="{9827BCBF-401B-4B4C-99B0-92D88A0D0C0A}" srcOrd="0" destOrd="0" presId="urn:microsoft.com/office/officeart/2005/8/layout/hierarchy3"/>
    <dgm:cxn modelId="{F5B09188-0FF6-4EBC-AC54-85ABA1B80AF1}" type="presParOf" srcId="{9827BCBF-401B-4B4C-99B0-92D88A0D0C0A}" destId="{7694DD4B-CA11-4C76-87C6-989A7AE6DB88}" srcOrd="0" destOrd="0" presId="urn:microsoft.com/office/officeart/2005/8/layout/hierarchy3"/>
    <dgm:cxn modelId="{C1C0F15A-1B37-44DA-8D46-E52ACFA1AE79}" type="presParOf" srcId="{9827BCBF-401B-4B4C-99B0-92D88A0D0C0A}" destId="{370D93AE-9C22-449D-B7E4-962F1C676C26}" srcOrd="1" destOrd="0" presId="urn:microsoft.com/office/officeart/2005/8/layout/hierarchy3"/>
    <dgm:cxn modelId="{652288CE-2B15-469E-86C2-154042915B82}" type="presParOf" srcId="{DF5443FD-23E1-418C-BB40-DDC65AF5B20B}" destId="{3EB49BC6-3B75-4198-A23D-B00698579BD0}" srcOrd="1" destOrd="0" presId="urn:microsoft.com/office/officeart/2005/8/layout/hierarchy3"/>
    <dgm:cxn modelId="{EDFC5470-5759-4662-97E9-6AE816A28D9B}" type="presParOf" srcId="{3EB49BC6-3B75-4198-A23D-B00698579BD0}" destId="{C9F92AA3-437A-4C9E-BFEB-6F6F27328C14}" srcOrd="0" destOrd="0" presId="urn:microsoft.com/office/officeart/2005/8/layout/hierarchy3"/>
    <dgm:cxn modelId="{16BE238A-6778-4E56-90B1-661983A1CBAD}" type="presParOf" srcId="{3EB49BC6-3B75-4198-A23D-B00698579BD0}" destId="{05148537-80AA-4E0E-970D-AFF1B3574498}" srcOrd="1" destOrd="0" presId="urn:microsoft.com/office/officeart/2005/8/layout/hierarchy3"/>
    <dgm:cxn modelId="{F092F563-8883-4C74-AA22-B97BE1E5AC0C}" type="presParOf" srcId="{3EB49BC6-3B75-4198-A23D-B00698579BD0}" destId="{95E84D18-49FE-45DB-AA64-755196D7F408}" srcOrd="2" destOrd="0" presId="urn:microsoft.com/office/officeart/2005/8/layout/hierarchy3"/>
    <dgm:cxn modelId="{AFDF35C0-8C69-4FD9-8430-768189B46CC7}" type="presParOf" srcId="{3EB49BC6-3B75-4198-A23D-B00698579BD0}" destId="{8E30C8F2-6BF0-46E2-A240-CADEBF192885}" srcOrd="3" destOrd="0" presId="urn:microsoft.com/office/officeart/2005/8/layout/hierarchy3"/>
    <dgm:cxn modelId="{EAE01D06-8E14-46DC-BFCD-9C37DB15A889}" type="presParOf" srcId="{3EB49BC6-3B75-4198-A23D-B00698579BD0}" destId="{04403D4E-6987-498F-A9CE-CB8E2FFB2A9D}" srcOrd="4" destOrd="0" presId="urn:microsoft.com/office/officeart/2005/8/layout/hierarchy3"/>
    <dgm:cxn modelId="{2D3F9E3F-32F0-47DA-8B65-F0A6627A3B53}" type="presParOf" srcId="{3EB49BC6-3B75-4198-A23D-B00698579BD0}" destId="{5D878512-A508-47C9-B063-2CC98E9853C1}" srcOrd="5" destOrd="0" presId="urn:microsoft.com/office/officeart/2005/8/layout/hierarchy3"/>
    <dgm:cxn modelId="{79F5F1E1-3083-47A4-9D92-D8862508F6A9}" type="presParOf" srcId="{8D3C799E-2A2C-4FA3-A66A-72EBD6BFA770}" destId="{27E9791C-C759-4D6B-BD25-C72C5A278B11}" srcOrd="1" destOrd="0" presId="urn:microsoft.com/office/officeart/2005/8/layout/hierarchy3"/>
    <dgm:cxn modelId="{0E0E5D47-1394-41DE-8D50-E9C7633CC381}" type="presParOf" srcId="{27E9791C-C759-4D6B-BD25-C72C5A278B11}" destId="{D5988FFA-634B-4AC1-890A-FE81EB538F2E}" srcOrd="0" destOrd="0" presId="urn:microsoft.com/office/officeart/2005/8/layout/hierarchy3"/>
    <dgm:cxn modelId="{5DC2BA06-57CE-411D-96C2-03C73041D761}" type="presParOf" srcId="{D5988FFA-634B-4AC1-890A-FE81EB538F2E}" destId="{803E29C8-F186-456A-ACDD-88672FFD3725}" srcOrd="0" destOrd="0" presId="urn:microsoft.com/office/officeart/2005/8/layout/hierarchy3"/>
    <dgm:cxn modelId="{41F651AD-D508-4B76-A881-DE3A721DCF41}" type="presParOf" srcId="{D5988FFA-634B-4AC1-890A-FE81EB538F2E}" destId="{7B0F7FC4-53A5-4EAD-AD66-C0C645174E18}" srcOrd="1" destOrd="0" presId="urn:microsoft.com/office/officeart/2005/8/layout/hierarchy3"/>
    <dgm:cxn modelId="{3851E19D-AA6E-40C0-AE0F-58C77F102BBF}" type="presParOf" srcId="{27E9791C-C759-4D6B-BD25-C72C5A278B11}" destId="{4F1CB247-BA79-4BB5-8451-27DDCCF6465C}" srcOrd="1" destOrd="0" presId="urn:microsoft.com/office/officeart/2005/8/layout/hierarchy3"/>
    <dgm:cxn modelId="{1A722190-317B-497E-A948-95A26695E352}" type="presParOf" srcId="{4F1CB247-BA79-4BB5-8451-27DDCCF6465C}" destId="{DECB641D-50B1-4346-9B9F-C838BAACC0B7}" srcOrd="0" destOrd="0" presId="urn:microsoft.com/office/officeart/2005/8/layout/hierarchy3"/>
    <dgm:cxn modelId="{55332673-3B6F-4224-BCC4-43E1A44411AF}" type="presParOf" srcId="{4F1CB247-BA79-4BB5-8451-27DDCCF6465C}" destId="{2C3F9A05-46AC-40F0-BFFC-27E2A590E5FA}" srcOrd="1" destOrd="0" presId="urn:microsoft.com/office/officeart/2005/8/layout/hierarchy3"/>
    <dgm:cxn modelId="{7D583A68-59A2-4ADF-8249-F1B1E71E8EE3}" type="presParOf" srcId="{4F1CB247-BA79-4BB5-8451-27DDCCF6465C}" destId="{1D917CE5-0E36-4E9E-83F5-DB725633CD76}" srcOrd="2" destOrd="0" presId="urn:microsoft.com/office/officeart/2005/8/layout/hierarchy3"/>
    <dgm:cxn modelId="{A521B3C0-76F2-4AE0-9994-55DA6952B54D}" type="presParOf" srcId="{4F1CB247-BA79-4BB5-8451-27DDCCF6465C}" destId="{8188E779-D076-4A52-B4AB-C0DF8F0EABC5}" srcOrd="3" destOrd="0" presId="urn:microsoft.com/office/officeart/2005/8/layout/hierarchy3"/>
    <dgm:cxn modelId="{CF01268A-C530-45A4-A7A7-66B80C8E9AFD}" type="presParOf" srcId="{4F1CB247-BA79-4BB5-8451-27DDCCF6465C}" destId="{0306C7FC-C722-4BCB-A6FE-814A17A589C0}" srcOrd="4" destOrd="0" presId="urn:microsoft.com/office/officeart/2005/8/layout/hierarchy3"/>
    <dgm:cxn modelId="{2EC0ACDB-FCB0-4CFE-8A06-67E86CF19142}" type="presParOf" srcId="{4F1CB247-BA79-4BB5-8451-27DDCCF6465C}" destId="{5F0CD565-A06F-492C-8B32-B020C35673C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9049E-E1F0-4207-AD74-18DE26C336F3}">
      <dsp:nvSpPr>
        <dsp:cNvPr id="0" name=""/>
        <dsp:cNvSpPr/>
      </dsp:nvSpPr>
      <dsp:spPr>
        <a:xfrm>
          <a:off x="6066479" y="3194690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025"/>
              </a:lnTo>
              <a:lnTo>
                <a:pt x="1042265" y="338025"/>
              </a:lnTo>
              <a:lnTo>
                <a:pt x="1042265" y="4960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E29C6-C2DC-4F11-A70E-7931A40BFDAD}">
      <dsp:nvSpPr>
        <dsp:cNvPr id="0" name=""/>
        <dsp:cNvSpPr/>
      </dsp:nvSpPr>
      <dsp:spPr>
        <a:xfrm>
          <a:off x="5024214" y="3194690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1042265" y="0"/>
              </a:moveTo>
              <a:lnTo>
                <a:pt x="1042265" y="338025"/>
              </a:lnTo>
              <a:lnTo>
                <a:pt x="0" y="338025"/>
              </a:lnTo>
              <a:lnTo>
                <a:pt x="0" y="4960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4599B-3893-4B33-9463-6F156A4FB7F6}">
      <dsp:nvSpPr>
        <dsp:cNvPr id="0" name=""/>
        <dsp:cNvSpPr/>
      </dsp:nvSpPr>
      <dsp:spPr>
        <a:xfrm>
          <a:off x="3981948" y="1437968"/>
          <a:ext cx="2084531" cy="673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714"/>
              </a:lnTo>
              <a:lnTo>
                <a:pt x="2084531" y="515714"/>
              </a:lnTo>
              <a:lnTo>
                <a:pt x="2084531" y="6737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8E1A4-2A31-4957-B02B-04235769D482}">
      <dsp:nvSpPr>
        <dsp:cNvPr id="0" name=""/>
        <dsp:cNvSpPr/>
      </dsp:nvSpPr>
      <dsp:spPr>
        <a:xfrm>
          <a:off x="1897417" y="3194690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025"/>
              </a:lnTo>
              <a:lnTo>
                <a:pt x="1042265" y="338025"/>
              </a:lnTo>
              <a:lnTo>
                <a:pt x="1042265" y="4960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327FB-F8D0-4FF0-9110-226CE8DFD7B6}">
      <dsp:nvSpPr>
        <dsp:cNvPr id="0" name=""/>
        <dsp:cNvSpPr/>
      </dsp:nvSpPr>
      <dsp:spPr>
        <a:xfrm>
          <a:off x="855151" y="3194690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1042265" y="0"/>
              </a:moveTo>
              <a:lnTo>
                <a:pt x="1042265" y="338025"/>
              </a:lnTo>
              <a:lnTo>
                <a:pt x="0" y="338025"/>
              </a:lnTo>
              <a:lnTo>
                <a:pt x="0" y="4960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ACD16-9A85-47E7-8DBB-5ECE1E93A36B}">
      <dsp:nvSpPr>
        <dsp:cNvPr id="0" name=""/>
        <dsp:cNvSpPr/>
      </dsp:nvSpPr>
      <dsp:spPr>
        <a:xfrm>
          <a:off x="1897417" y="1437968"/>
          <a:ext cx="2084531" cy="673712"/>
        </a:xfrm>
        <a:custGeom>
          <a:avLst/>
          <a:gdLst/>
          <a:ahLst/>
          <a:cxnLst/>
          <a:rect l="0" t="0" r="0" b="0"/>
          <a:pathLst>
            <a:path>
              <a:moveTo>
                <a:pt x="2084531" y="0"/>
              </a:moveTo>
              <a:lnTo>
                <a:pt x="2084531" y="515714"/>
              </a:lnTo>
              <a:lnTo>
                <a:pt x="0" y="515714"/>
              </a:lnTo>
              <a:lnTo>
                <a:pt x="0" y="6737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53AB9A-A0AC-441F-909E-177EB8503CCF}">
      <dsp:nvSpPr>
        <dsp:cNvPr id="0" name=""/>
        <dsp:cNvSpPr/>
      </dsp:nvSpPr>
      <dsp:spPr>
        <a:xfrm>
          <a:off x="3129185" y="354959"/>
          <a:ext cx="1705525" cy="1083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7B7EF-0849-481C-9BDA-3FE4E2E60745}">
      <dsp:nvSpPr>
        <dsp:cNvPr id="0" name=""/>
        <dsp:cNvSpPr/>
      </dsp:nvSpPr>
      <dsp:spPr>
        <a:xfrm>
          <a:off x="3318688" y="534987"/>
          <a:ext cx="1705525" cy="10830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200" kern="1200" dirty="0" smtClean="0">
              <a:latin typeface="NikoshBAN" pitchFamily="2" charset="0"/>
              <a:cs typeface="NikoshBAN" pitchFamily="2" charset="0"/>
            </a:rPr>
            <a:t>লেনদেন</a:t>
          </a:r>
          <a:endParaRPr lang="en-US" sz="4200" kern="1200" dirty="0">
            <a:latin typeface="NikoshBAN" pitchFamily="2" charset="0"/>
            <a:cs typeface="NikoshBAN" pitchFamily="2" charset="0"/>
          </a:endParaRPr>
        </a:p>
      </dsp:txBody>
      <dsp:txXfrm>
        <a:off x="3350408" y="566707"/>
        <a:ext cx="1642085" cy="1019568"/>
      </dsp:txXfrm>
    </dsp:sp>
    <dsp:sp modelId="{A2667C47-EA11-49DE-A83A-C8F4BF34F7BB}">
      <dsp:nvSpPr>
        <dsp:cNvPr id="0" name=""/>
        <dsp:cNvSpPr/>
      </dsp:nvSpPr>
      <dsp:spPr>
        <a:xfrm>
          <a:off x="1044654" y="2111681"/>
          <a:ext cx="1705525" cy="1083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EC28F-AA47-44E1-B15E-58D76983E134}">
      <dsp:nvSpPr>
        <dsp:cNvPr id="0" name=""/>
        <dsp:cNvSpPr/>
      </dsp:nvSpPr>
      <dsp:spPr>
        <a:xfrm>
          <a:off x="1234157" y="2291709"/>
          <a:ext cx="1705525" cy="10830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মূলধন জাতীয়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1265877" y="2323429"/>
        <a:ext cx="1642085" cy="1019568"/>
      </dsp:txXfrm>
    </dsp:sp>
    <dsp:sp modelId="{93B458E5-9868-4CAA-BEE5-E4BBA32E9EFC}">
      <dsp:nvSpPr>
        <dsp:cNvPr id="0" name=""/>
        <dsp:cNvSpPr/>
      </dsp:nvSpPr>
      <dsp:spPr>
        <a:xfrm>
          <a:off x="2388" y="3690714"/>
          <a:ext cx="1705525" cy="1083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71236-8BD7-4283-8A02-3705A6BFD82E}">
      <dsp:nvSpPr>
        <dsp:cNvPr id="0" name=""/>
        <dsp:cNvSpPr/>
      </dsp:nvSpPr>
      <dsp:spPr>
        <a:xfrm>
          <a:off x="191891" y="3870741"/>
          <a:ext cx="1705525" cy="10830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প্রাপ্ত/আয়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223611" y="3902461"/>
        <a:ext cx="1642085" cy="1019568"/>
      </dsp:txXfrm>
    </dsp:sp>
    <dsp:sp modelId="{48472FE9-A418-49D3-A901-61C27619C55C}">
      <dsp:nvSpPr>
        <dsp:cNvPr id="0" name=""/>
        <dsp:cNvSpPr/>
      </dsp:nvSpPr>
      <dsp:spPr>
        <a:xfrm>
          <a:off x="2086920" y="3690714"/>
          <a:ext cx="1705525" cy="1083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35E95-FE0A-46FC-BFB5-A8A22AA5EC4D}">
      <dsp:nvSpPr>
        <dsp:cNvPr id="0" name=""/>
        <dsp:cNvSpPr/>
      </dsp:nvSpPr>
      <dsp:spPr>
        <a:xfrm>
          <a:off x="2276422" y="3870741"/>
          <a:ext cx="1705525" cy="10830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ব্যয়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2308142" y="3902461"/>
        <a:ext cx="1642085" cy="1019568"/>
      </dsp:txXfrm>
    </dsp:sp>
    <dsp:sp modelId="{52B85E5D-0A04-4316-9028-1E1BC0075ED9}">
      <dsp:nvSpPr>
        <dsp:cNvPr id="0" name=""/>
        <dsp:cNvSpPr/>
      </dsp:nvSpPr>
      <dsp:spPr>
        <a:xfrm>
          <a:off x="5213717" y="2111681"/>
          <a:ext cx="1705525" cy="1083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3CF58A-3F80-49D4-9F38-A24C107EC39B}">
      <dsp:nvSpPr>
        <dsp:cNvPr id="0" name=""/>
        <dsp:cNvSpPr/>
      </dsp:nvSpPr>
      <dsp:spPr>
        <a:xfrm>
          <a:off x="5403219" y="2291709"/>
          <a:ext cx="1705525" cy="10830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মুনাফা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জাতীয়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5434939" y="2323429"/>
        <a:ext cx="1642085" cy="1019568"/>
      </dsp:txXfrm>
    </dsp:sp>
    <dsp:sp modelId="{A3DB7098-5FC6-4915-958F-EFCA8BA39291}">
      <dsp:nvSpPr>
        <dsp:cNvPr id="0" name=""/>
        <dsp:cNvSpPr/>
      </dsp:nvSpPr>
      <dsp:spPr>
        <a:xfrm>
          <a:off x="4171451" y="3690714"/>
          <a:ext cx="1705525" cy="1083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004F6-A586-44CD-8F03-61C3514A780B}">
      <dsp:nvSpPr>
        <dsp:cNvPr id="0" name=""/>
        <dsp:cNvSpPr/>
      </dsp:nvSpPr>
      <dsp:spPr>
        <a:xfrm>
          <a:off x="4360954" y="3870741"/>
          <a:ext cx="1705525" cy="10830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প্রাপ্ত/আয়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4392674" y="3902461"/>
        <a:ext cx="1642085" cy="1019568"/>
      </dsp:txXfrm>
    </dsp:sp>
    <dsp:sp modelId="{B9AC46B2-BC6D-415C-8D28-9298B17A7983}">
      <dsp:nvSpPr>
        <dsp:cNvPr id="0" name=""/>
        <dsp:cNvSpPr/>
      </dsp:nvSpPr>
      <dsp:spPr>
        <a:xfrm>
          <a:off x="6255982" y="3690714"/>
          <a:ext cx="1705525" cy="1083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82223B-156E-40C6-A25F-4DFEE982B31F}">
      <dsp:nvSpPr>
        <dsp:cNvPr id="0" name=""/>
        <dsp:cNvSpPr/>
      </dsp:nvSpPr>
      <dsp:spPr>
        <a:xfrm>
          <a:off x="6445485" y="3870741"/>
          <a:ext cx="1705525" cy="10830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প্রদান/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ব্যয়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6477205" y="3902461"/>
        <a:ext cx="1642085" cy="101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4DD4B-CA11-4C76-87C6-989A7AE6DB88}">
      <dsp:nvSpPr>
        <dsp:cNvPr id="0" name=""/>
        <dsp:cNvSpPr/>
      </dsp:nvSpPr>
      <dsp:spPr>
        <a:xfrm>
          <a:off x="120702" y="152393"/>
          <a:ext cx="4375089" cy="157162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মূলধন জাতীয় লেনদেন</a:t>
          </a:r>
          <a:endParaRPr lang="en-US" sz="44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166733" y="198424"/>
        <a:ext cx="4283027" cy="1479563"/>
      </dsp:txXfrm>
    </dsp:sp>
    <dsp:sp modelId="{C9F92AA3-437A-4C9E-BFEB-6F6F27328C14}">
      <dsp:nvSpPr>
        <dsp:cNvPr id="0" name=""/>
        <dsp:cNvSpPr/>
      </dsp:nvSpPr>
      <dsp:spPr>
        <a:xfrm>
          <a:off x="558211" y="1724018"/>
          <a:ext cx="321523" cy="1042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993"/>
              </a:lnTo>
              <a:lnTo>
                <a:pt x="321523" y="10429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48537-80AA-4E0E-970D-AFF1B3574498}">
      <dsp:nvSpPr>
        <dsp:cNvPr id="0" name=""/>
        <dsp:cNvSpPr/>
      </dsp:nvSpPr>
      <dsp:spPr>
        <a:xfrm>
          <a:off x="879734" y="1981199"/>
          <a:ext cx="2285997" cy="157162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১+ বছরের বেশি স্থায়ী</a:t>
          </a:r>
          <a:endParaRPr lang="en-US" sz="4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925765" y="2027230"/>
        <a:ext cx="2193935" cy="1479563"/>
      </dsp:txXfrm>
    </dsp:sp>
    <dsp:sp modelId="{95E84D18-49FE-45DB-AA64-755196D7F408}">
      <dsp:nvSpPr>
        <dsp:cNvPr id="0" name=""/>
        <dsp:cNvSpPr/>
      </dsp:nvSpPr>
      <dsp:spPr>
        <a:xfrm>
          <a:off x="558211" y="1724018"/>
          <a:ext cx="321523" cy="2795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5590"/>
              </a:lnTo>
              <a:lnTo>
                <a:pt x="321523" y="27955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0C8F2-6BF0-46E2-A240-CADEBF192885}">
      <dsp:nvSpPr>
        <dsp:cNvPr id="0" name=""/>
        <dsp:cNvSpPr/>
      </dsp:nvSpPr>
      <dsp:spPr>
        <a:xfrm>
          <a:off x="879734" y="3733796"/>
          <a:ext cx="2285997" cy="157162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টাকার অংক বড়</a:t>
          </a:r>
          <a:endParaRPr lang="en-US" sz="4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925765" y="3779827"/>
        <a:ext cx="2193935" cy="1479563"/>
      </dsp:txXfrm>
    </dsp:sp>
    <dsp:sp modelId="{04403D4E-6987-498F-A9CE-CB8E2FFB2A9D}">
      <dsp:nvSpPr>
        <dsp:cNvPr id="0" name=""/>
        <dsp:cNvSpPr/>
      </dsp:nvSpPr>
      <dsp:spPr>
        <a:xfrm>
          <a:off x="558211" y="1724018"/>
          <a:ext cx="321523" cy="4389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9305"/>
              </a:lnTo>
              <a:lnTo>
                <a:pt x="321523" y="43893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78512-A508-47C9-B063-2CC98E9853C1}">
      <dsp:nvSpPr>
        <dsp:cNvPr id="0" name=""/>
        <dsp:cNvSpPr/>
      </dsp:nvSpPr>
      <dsp:spPr>
        <a:xfrm>
          <a:off x="879734" y="5562602"/>
          <a:ext cx="2514600" cy="11014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অনিয়মিত</a:t>
          </a:r>
          <a:endParaRPr lang="en-US" sz="4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911994" y="5594862"/>
        <a:ext cx="2450080" cy="1036921"/>
      </dsp:txXfrm>
    </dsp:sp>
    <dsp:sp modelId="{803E29C8-F186-456A-ACDD-88672FFD3725}">
      <dsp:nvSpPr>
        <dsp:cNvPr id="0" name=""/>
        <dsp:cNvSpPr/>
      </dsp:nvSpPr>
      <dsp:spPr>
        <a:xfrm>
          <a:off x="5029201" y="228601"/>
          <a:ext cx="3973665" cy="152695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4000" b="1" kern="1200" cap="none" spc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40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মুনাফা জাতীয় লেনদেন</a:t>
          </a:r>
          <a:endParaRPr lang="en-US" sz="4000" b="1" kern="1200" cap="none" spc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5073924" y="273324"/>
        <a:ext cx="3884219" cy="1437513"/>
      </dsp:txXfrm>
    </dsp:sp>
    <dsp:sp modelId="{DECB641D-50B1-4346-9B9F-C838BAACC0B7}">
      <dsp:nvSpPr>
        <dsp:cNvPr id="0" name=""/>
        <dsp:cNvSpPr/>
      </dsp:nvSpPr>
      <dsp:spPr>
        <a:xfrm>
          <a:off x="5426567" y="1755560"/>
          <a:ext cx="533783" cy="1067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7589"/>
              </a:lnTo>
              <a:lnTo>
                <a:pt x="533783" y="10675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F9A05-46AC-40F0-BFFC-27E2A590E5FA}">
      <dsp:nvSpPr>
        <dsp:cNvPr id="0" name=""/>
        <dsp:cNvSpPr/>
      </dsp:nvSpPr>
      <dsp:spPr>
        <a:xfrm>
          <a:off x="5960351" y="2037337"/>
          <a:ext cx="2285997" cy="157162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স্বল্পস্থায়ী</a:t>
          </a:r>
          <a:endParaRPr lang="en-US" sz="4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6006382" y="2083368"/>
        <a:ext cx="2193935" cy="1479563"/>
      </dsp:txXfrm>
    </dsp:sp>
    <dsp:sp modelId="{1D917CE5-0E36-4E9E-83F5-DB725633CD76}">
      <dsp:nvSpPr>
        <dsp:cNvPr id="0" name=""/>
        <dsp:cNvSpPr/>
      </dsp:nvSpPr>
      <dsp:spPr>
        <a:xfrm>
          <a:off x="5426567" y="1755560"/>
          <a:ext cx="533783" cy="2906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6374"/>
              </a:lnTo>
              <a:lnTo>
                <a:pt x="533783" y="29063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8E779-D076-4A52-B4AB-C0DF8F0EABC5}">
      <dsp:nvSpPr>
        <dsp:cNvPr id="0" name=""/>
        <dsp:cNvSpPr/>
      </dsp:nvSpPr>
      <dsp:spPr>
        <a:xfrm>
          <a:off x="5960351" y="3876123"/>
          <a:ext cx="2285997" cy="157162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টাকার অংক ছোট </a:t>
          </a:r>
          <a:endParaRPr lang="en-US" sz="4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6006382" y="3922154"/>
        <a:ext cx="2193935" cy="1479563"/>
      </dsp:txXfrm>
    </dsp:sp>
    <dsp:sp modelId="{0306C7FC-C722-4BCB-A6FE-814A17A589C0}">
      <dsp:nvSpPr>
        <dsp:cNvPr id="0" name=""/>
        <dsp:cNvSpPr/>
      </dsp:nvSpPr>
      <dsp:spPr>
        <a:xfrm>
          <a:off x="5426567" y="1755560"/>
          <a:ext cx="533783" cy="4372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2755"/>
              </a:lnTo>
              <a:lnTo>
                <a:pt x="533783" y="43727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CD565-A06F-492C-8B32-B020C35673C1}">
      <dsp:nvSpPr>
        <dsp:cNvPr id="0" name=""/>
        <dsp:cNvSpPr/>
      </dsp:nvSpPr>
      <dsp:spPr>
        <a:xfrm>
          <a:off x="5960351" y="5634975"/>
          <a:ext cx="2514600" cy="98668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7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নিয়মিত</a:t>
          </a:r>
          <a:endParaRPr lang="en-US" sz="4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5989250" y="5663874"/>
        <a:ext cx="2456802" cy="928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FAFC7-6C5A-4E24-937A-91960DFECD41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43C35-38B0-461D-A0BA-9E8742BD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4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31647-CEC3-4B4E-9E1F-0923458209D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86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31647-CEC3-4B4E-9E1F-0923458209D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8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4572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কক্ষে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4981" y="1754277"/>
            <a:ext cx="5832619" cy="388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208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l"/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b="1" u="sng" dirty="0" smtClean="0">
                <a:latin typeface="NikoshBAN" pitchFamily="2" charset="0"/>
                <a:cs typeface="NikoshBAN" pitchFamily="2" charset="0"/>
              </a:rPr>
              <a:t>নিচের লেনদেন গুলি লক্ষ্য কর:</a:t>
            </a:r>
            <a:br>
              <a:rPr lang="bn-IN" b="1" u="sng" dirty="0" smtClean="0">
                <a:latin typeface="NikoshBAN" pitchFamily="2" charset="0"/>
                <a:cs typeface="NikoshBAN" pitchFamily="2" charset="0"/>
              </a:rPr>
            </a:br>
            <a:r>
              <a:rPr lang="bn-IN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2700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 </a:t>
            </a:r>
            <a:r>
              <a:rPr lang="bn-IN" dirty="0" smtClean="0">
                <a:solidFill>
                  <a:srgbClr val="00B050"/>
                </a:solidFill>
                <a:latin typeface="Arial"/>
                <a:cs typeface="NikoshBAN" pitchFamily="2" charset="0"/>
              </a:rPr>
              <a:t>ব্যাংক হতে ঋণ গ্রহণ ১০০০০০ টাকা।</a:t>
            </a:r>
            <a:r>
              <a:rPr lang="bn-IN" dirty="0" smtClean="0">
                <a:latin typeface="Arial"/>
                <a:cs typeface="NikoshBAN" pitchFamily="2" charset="0"/>
              </a:rPr>
              <a:t/>
            </a:r>
            <a:br>
              <a:rPr lang="bn-IN" dirty="0" smtClean="0">
                <a:latin typeface="Arial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NikoshBAN" pitchFamily="2" charset="0"/>
              </a:rPr>
              <a:t>পণ্য বিক্রয় ৫০০০ টাকা।</a:t>
            </a:r>
            <a:r>
              <a:rPr lang="bn-IN" dirty="0" smtClean="0">
                <a:latin typeface="Arial"/>
                <a:cs typeface="NikoshBAN" pitchFamily="2" charset="0"/>
              </a:rPr>
              <a:t/>
            </a:r>
            <a:br>
              <a:rPr lang="bn-IN" dirty="0" smtClean="0">
                <a:latin typeface="Arial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3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7030A0"/>
                </a:solidFill>
                <a:latin typeface="Arial"/>
                <a:cs typeface="NikoshBAN" pitchFamily="2" charset="0"/>
              </a:rPr>
              <a:t>বাকীতে আলমারী ক্রয় ২০০০০ টাকা।</a:t>
            </a:r>
            <a:r>
              <a:rPr lang="bn-IN" dirty="0" smtClean="0">
                <a:latin typeface="Arial"/>
                <a:cs typeface="NikoshBAN" pitchFamily="2" charset="0"/>
              </a:rPr>
              <a:t/>
            </a:r>
            <a:br>
              <a:rPr lang="bn-IN" dirty="0" smtClean="0">
                <a:latin typeface="Arial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4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Arial"/>
                <a:cs typeface="NikoshBAN" pitchFamily="2" charset="0"/>
              </a:rPr>
              <a:t>কর্মচারীকে বেতন পরিশোধ ৩০০০ টাকা।</a:t>
            </a:r>
            <a:r>
              <a:rPr lang="bn-IN" dirty="0" smtClean="0">
                <a:latin typeface="Arial"/>
                <a:cs typeface="NikoshBAN" pitchFamily="2" charset="0"/>
              </a:rPr>
              <a:t/>
            </a:r>
            <a:br>
              <a:rPr lang="bn-IN" dirty="0" smtClean="0">
                <a:latin typeface="Arial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5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Arial"/>
                <a:cs typeface="NikoshBAN" pitchFamily="2" charset="0"/>
              </a:rPr>
              <a:t>পুরাতন মোটর গাড়ী বিক্রয় ৭০০০০ টাকা।</a:t>
            </a:r>
            <a:br>
              <a:rPr lang="bn-IN" dirty="0" smtClean="0">
                <a:latin typeface="Arial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6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NikoshBAN" pitchFamily="2" charset="0"/>
              </a:rPr>
              <a:t>ব্যাংকে জমাকৃত অর্থের উপর সুদ প্রাপ্তি ৫০০ টাকা।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609600"/>
            <a:ext cx="3886200" cy="1470025"/>
          </a:xfrm>
          <a:blipFill>
            <a:blip r:embed="rId2"/>
            <a:tile tx="0" ty="0" sx="100000" sy="100000" flip="none" algn="tl"/>
          </a:blipFill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r>
              <a:rPr lang="bn-IN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দলীয়কাজ</a:t>
            </a:r>
            <a:endParaRPr lang="en-US" sz="6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772400" cy="3962400"/>
          </a:xfrm>
          <a:blipFill>
            <a:blip r:embed="rId2"/>
            <a:tile tx="0" ty="0" sx="100000" sy="100000" flip="none" algn="tl"/>
          </a:blipFill>
          <a:effectLst>
            <a:innerShdw blurRad="114300">
              <a:prstClr val="black"/>
            </a:innerShdw>
          </a:effectLst>
        </p:spPr>
        <p:txBody>
          <a:bodyPr>
            <a:normAutofit fontScale="92500" lnSpcReduction="10000"/>
          </a:bodyPr>
          <a:lstStyle/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5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শাপলা-দল</a:t>
            </a:r>
          </a:p>
          <a:p>
            <a:r>
              <a:rPr lang="bn-IN" sz="5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মূলধন জাতীয় ব্যয়ের পরিমান নির্ণয় কর</a:t>
            </a:r>
          </a:p>
          <a:p>
            <a:r>
              <a:rPr lang="bn-IN" sz="5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পদ্ম-দল</a:t>
            </a:r>
          </a:p>
          <a:p>
            <a:r>
              <a:rPr lang="bn-IN" sz="5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মুনাফা জাতীয় ব্যয়ের পরিমান নির্ণয় কর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43200" y="609600"/>
            <a:ext cx="4267200" cy="16002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2667000"/>
            <a:ext cx="6934200" cy="990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1.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খবরের কাগজের বিল প্রদান কোন ধরনের লেনদেন?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4191000"/>
            <a:ext cx="6934200" cy="990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2.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ক্যালকুলেটর ক্রয় কোন ধরনের লেনদেন?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5486400"/>
            <a:ext cx="6934200" cy="9906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3.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 ফোন ক্রয় ও তাতে টাকা রিচার্জ করা কোন জাতীয় লেনদেন?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09600" y="2819400"/>
            <a:ext cx="8077200" cy="3276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762000"/>
            <a:ext cx="3657600" cy="14700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r>
              <a:rPr lang="bn-IN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438400"/>
          </a:xfrm>
        </p:spPr>
        <p:txBody>
          <a:bodyPr>
            <a:noAutofit/>
          </a:bodyPr>
          <a:lstStyle/>
          <a:p>
            <a:r>
              <a:rPr lang="bn-IN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প্রত্যেকে ১০ টি করে মূলধন জাতীয় ও ১০ টি করে মুনাফা জাতীয়  লেনদেন লিখে আনবে।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/>
          <p:cNvSpPr/>
          <p:nvPr/>
        </p:nvSpPr>
        <p:spPr>
          <a:xfrm>
            <a:off x="2362200" y="304800"/>
            <a:ext cx="4343400" cy="1676400"/>
          </a:xfrm>
          <a:prstGeom prst="flowChartDecision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206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85800"/>
            <a:ext cx="3505200" cy="1143000"/>
          </a:xfrm>
        </p:spPr>
        <p:txBody>
          <a:bodyPr>
            <a:noAutofit/>
          </a:bodyPr>
          <a:lstStyle/>
          <a:p>
            <a:r>
              <a:rPr lang="bn-IN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hotoshop_Sunflowers_005928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632" y="2392339"/>
            <a:ext cx="8374568" cy="3856062"/>
          </a:xfrm>
          <a:prstGeom prst="rect">
            <a:avLst/>
          </a:prstGeom>
          <a:ln w="3810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76200"/>
            <a:ext cx="1676400" cy="21450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96152" y="838200"/>
            <a:ext cx="7862048" cy="329320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pPr algn="ctr"/>
            <a:r>
              <a:rPr lang="en-US" sz="40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সিকদার</a:t>
            </a:r>
            <a:r>
              <a:rPr lang="en-US" sz="4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শাজিদুর</a:t>
            </a:r>
            <a:r>
              <a:rPr lang="en-US" sz="4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জাহান</a:t>
            </a:r>
            <a:endParaRPr lang="bn-BD" sz="40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 </a:t>
            </a:r>
            <a:r>
              <a:rPr lang="bn-BD" sz="2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 algn="ctr"/>
            <a:r>
              <a:rPr lang="en-US" sz="28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ফুলহরি</a:t>
            </a:r>
            <a:r>
              <a:rPr lang="en-US" sz="28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8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bn-BD" sz="28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shajidur79@gmail.com</a:t>
            </a:r>
            <a:endParaRPr lang="en-US" sz="16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4245625"/>
            <a:ext cx="480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BD" sz="32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নবম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হিসাববিজ্ঞান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 মিনিট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6723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3400" y="274638"/>
            <a:ext cx="82296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চল </a:t>
            </a:r>
            <a:r>
              <a:rPr kumimoji="0" lang="b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আমরা </a:t>
            </a:r>
            <a:r>
              <a:rPr lang="en-US" sz="4400" dirty="0" err="1" smtClean="0">
                <a:latin typeface="NikoshBAN" pitchFamily="2" charset="0"/>
                <a:ea typeface="+mj-ea"/>
                <a:cs typeface="NikoshBAN" pitchFamily="2" charset="0"/>
              </a:rPr>
              <a:t>চিত্র</a:t>
            </a:r>
            <a:r>
              <a:rPr lang="en-US" sz="44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+mj-ea"/>
                <a:cs typeface="NikoshBAN" pitchFamily="2" charset="0"/>
              </a:rPr>
              <a:t>গুলো</a:t>
            </a:r>
            <a:r>
              <a:rPr kumimoji="0" lang="b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দেখি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595018"/>
            <a:ext cx="8229600" cy="203438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I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স্থায়ীত্বের </a:t>
            </a:r>
            <a:r>
              <a:rPr kumimoji="0" lang="bn-I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বিচারে সেগুলোকে আমরা চিহ্নিত করতে পারি কী?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5" name="Picture 2" descr="C:\Users\DOEL\Desktop\ac\506318bd0a89d650fb5bfee771fb53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524000"/>
            <a:ext cx="3657600" cy="2895600"/>
          </a:xfrm>
          <a:prstGeom prst="rect">
            <a:avLst/>
          </a:prstGeom>
          <a:noFill/>
        </p:spPr>
      </p:pic>
      <p:pic>
        <p:nvPicPr>
          <p:cNvPr id="6" name="Picture 5" descr="images (3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1550324"/>
            <a:ext cx="2743200" cy="27930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838200"/>
            <a:ext cx="85344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মূলধন </a:t>
            </a:r>
            <a:r>
              <a:rPr lang="bn-IN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ও মুনাফা </a:t>
            </a:r>
            <a:r>
              <a:rPr lang="bn-IN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জাতীয় </a:t>
            </a:r>
            <a:r>
              <a:rPr lang="bn-IN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cision 3"/>
          <p:cNvSpPr/>
          <p:nvPr/>
        </p:nvSpPr>
        <p:spPr>
          <a:xfrm>
            <a:off x="2438400" y="990600"/>
            <a:ext cx="4343400" cy="1371600"/>
          </a:xfrm>
          <a:prstGeom prst="flowChartDecision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B0F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990600"/>
            <a:ext cx="3581400" cy="1470025"/>
          </a:xfrm>
        </p:spPr>
        <p:txBody>
          <a:bodyPr>
            <a:normAutofit/>
          </a:bodyPr>
          <a:lstStyle/>
          <a:p>
            <a:r>
              <a:rPr lang="bn-IN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90800"/>
            <a:ext cx="6858000" cy="3429000"/>
          </a:xfrm>
        </p:spPr>
        <p:txBody>
          <a:bodyPr>
            <a:noAutofit/>
          </a:bodyPr>
          <a:lstStyle/>
          <a:p>
            <a:pPr algn="l"/>
            <a:r>
              <a:rPr lang="bn-IN" sz="44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</a:p>
          <a:p>
            <a:pPr algn="l"/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 মুলধন ও মুনাফা জাতীয় লেনদেনের ধারণা বর্ণনা করতে পারবে।</a:t>
            </a:r>
          </a:p>
          <a:p>
            <a:pPr algn="l"/>
            <a:r>
              <a:rPr lang="bn-IN" sz="44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২ মুলধন ও মুনাফা জাতীয় লেনদেনের পার্থক্য নিরূপণ করতে পারবে।</a:t>
            </a:r>
            <a:endParaRPr lang="en-US" sz="44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ac\506318bd0a89d650fb5bfee771fb53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76600"/>
            <a:ext cx="3657600" cy="2895600"/>
          </a:xfrm>
          <a:prstGeom prst="rect">
            <a:avLst/>
          </a:prstGeom>
          <a:noFill/>
        </p:spPr>
      </p:pic>
      <p:pic>
        <p:nvPicPr>
          <p:cNvPr id="1028" name="Picture 4" descr="C:\Users\DOEL\Desktop\ac\120205-germents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724400" y="381000"/>
            <a:ext cx="3810000" cy="2743200"/>
          </a:xfrm>
          <a:prstGeom prst="rect">
            <a:avLst/>
          </a:prstGeom>
          <a:noFill/>
        </p:spPr>
      </p:pic>
      <p:pic>
        <p:nvPicPr>
          <p:cNvPr id="1029" name="Picture 5" descr="C:\Users\DOEL\Desktop\ac\Germents-21-7-13-Main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419600" y="3352800"/>
            <a:ext cx="1905000" cy="2571750"/>
          </a:xfrm>
          <a:prstGeom prst="rect">
            <a:avLst/>
          </a:prstGeom>
          <a:noFill/>
        </p:spPr>
      </p:pic>
      <p:pic>
        <p:nvPicPr>
          <p:cNvPr id="6" name="Picture 5" descr="cflowers3652.jpg-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04800"/>
            <a:ext cx="3733800" cy="2819400"/>
          </a:xfrm>
          <a:prstGeom prst="rect">
            <a:avLst/>
          </a:prstGeom>
        </p:spPr>
      </p:pic>
      <p:pic>
        <p:nvPicPr>
          <p:cNvPr id="7" name="Picture 6" descr="red_wooden_chair_in_a_vector_clip_art_illustration_120406-214834-37000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6400800" y="3429000"/>
            <a:ext cx="2159508" cy="2514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76600" y="6248400"/>
            <a:ext cx="281940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দী</a:t>
            </a:r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র্ঘস্থায়ী সম্পদ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45890_p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33400"/>
            <a:ext cx="2590800" cy="2667000"/>
          </a:xfrm>
          <a:prstGeom prst="rect">
            <a:avLst/>
          </a:prstGeom>
        </p:spPr>
      </p:pic>
      <p:pic>
        <p:nvPicPr>
          <p:cNvPr id="1026" name="Picture 2" descr="F:\Chobi\Photos\default-12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91" y="3429000"/>
            <a:ext cx="2437209" cy="2590800"/>
          </a:xfrm>
          <a:prstGeom prst="rect">
            <a:avLst/>
          </a:prstGeom>
          <a:noFill/>
        </p:spPr>
      </p:pic>
      <p:pic>
        <p:nvPicPr>
          <p:cNvPr id="1027" name="Picture 3" descr="F:\Chobi\Photos\images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3352800"/>
            <a:ext cx="2600325" cy="2667000"/>
          </a:xfrm>
          <a:prstGeom prst="rect">
            <a:avLst/>
          </a:prstGeom>
          <a:noFill/>
        </p:spPr>
      </p:pic>
      <p:pic>
        <p:nvPicPr>
          <p:cNvPr id="5" name="Picture 4" descr="images (3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8025" y="533400"/>
            <a:ext cx="2619375" cy="2667000"/>
          </a:xfrm>
          <a:prstGeom prst="rect">
            <a:avLst/>
          </a:prstGeom>
        </p:spPr>
      </p:pic>
      <p:pic>
        <p:nvPicPr>
          <p:cNvPr id="7" name="Picture 6" descr="images (3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3352800"/>
            <a:ext cx="2619375" cy="2667000"/>
          </a:xfrm>
          <a:prstGeom prst="rect">
            <a:avLst/>
          </a:prstGeom>
        </p:spPr>
      </p:pic>
      <p:pic>
        <p:nvPicPr>
          <p:cNvPr id="8" name="Picture 7" descr="images (2).jpg-8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533400"/>
            <a:ext cx="2590800" cy="2667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276600" y="6248400"/>
            <a:ext cx="2819400" cy="49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সল্পস্থায়ী সম্পদ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685800"/>
          <a:ext cx="8153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53AB9A-A0AC-441F-909E-177EB8503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B653AB9A-A0AC-441F-909E-177EB8503C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E7B7EF-0849-481C-9BDA-3FE4E2E607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2AE7B7EF-0849-481C-9BDA-3FE4E2E607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9ACD16-9A85-47E7-8DBB-5ECE1E93A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8A9ACD16-9A85-47E7-8DBB-5ECE1E93A3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667C47-EA11-49DE-A83A-C8F4BF34F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A2667C47-EA11-49DE-A83A-C8F4BF34F7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9EC28F-AA47-44E1-B15E-58D76983E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C29EC28F-AA47-44E1-B15E-58D76983E1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F4599B-3893-4B33-9463-6F156A4FB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ACF4599B-3893-4B33-9463-6F156A4FB7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B85E5D-0A04-4316-9028-1E1BC0075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52B85E5D-0A04-4316-9028-1E1BC0075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3CF58A-3F80-49D4-9F38-A24C107EC3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C73CF58A-3F80-49D4-9F38-A24C107EC3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3327FB-F8D0-4FF0-9110-226CE8DFD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EA3327FB-F8D0-4FF0-9110-226CE8DFD7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B458E5-9868-4CAA-BEE5-E4BBA32E9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93B458E5-9868-4CAA-BEE5-E4BBA32E9E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C71236-8BD7-4283-8A02-3705A6BFD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graphicEl>
                                              <a:dgm id="{14C71236-8BD7-4283-8A02-3705A6BFD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E8E1A4-2A31-4957-B02B-04235769D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6AE8E1A4-2A31-4957-B02B-04235769D4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472FE9-A418-49D3-A901-61C27619C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">
                                            <p:graphicEl>
                                              <a:dgm id="{48472FE9-A418-49D3-A901-61C27619C5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335E95-FE0A-46FC-BFB5-A8A22AA5E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">
                                            <p:graphicEl>
                                              <a:dgm id="{8C335E95-FE0A-46FC-BFB5-A8A22AA5EC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2E29C6-C2DC-4F11-A70E-7931A40BF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B92E29C6-C2DC-4F11-A70E-7931A40BFD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DB7098-5FC6-4915-958F-EFCA8BA39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A3DB7098-5FC6-4915-958F-EFCA8BA392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1004F6-A586-44CD-8F03-61C3514A7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441004F6-A586-44CD-8F03-61C3514A78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39049E-E1F0-4207-AD74-18DE26C33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">
                                            <p:graphicEl>
                                              <a:dgm id="{C539049E-E1F0-4207-AD74-18DE26C336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AC46B2-BC6D-415C-8D28-9298B17A7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">
                                            <p:graphicEl>
                                              <a:dgm id="{B9AC46B2-BC6D-415C-8D28-9298B17A79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82223B-156E-40C6-A25F-4DFEE982B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9E82223B-156E-40C6-A25F-4DFEE982B3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7080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94DD4B-CA11-4C76-87C6-989A7AE6DB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7694DD4B-CA11-4C76-87C6-989A7AE6DB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3E29C8-F186-456A-ACDD-88672FFD3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803E29C8-F186-456A-ACDD-88672FFD37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F92AA3-437A-4C9E-BFEB-6F6F27328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C9F92AA3-437A-4C9E-BFEB-6F6F27328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148537-80AA-4E0E-970D-AFF1B3574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05148537-80AA-4E0E-970D-AFF1B35744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E84D18-49FE-45DB-AA64-755196D7F4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95E84D18-49FE-45DB-AA64-755196D7F4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30C8F2-6BF0-46E2-A240-CADEBF192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8E30C8F2-6BF0-46E2-A240-CADEBF1928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403D4E-6987-498F-A9CE-CB8E2FFB2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04403D4E-6987-498F-A9CE-CB8E2FFB2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878512-A508-47C9-B063-2CC98E985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5D878512-A508-47C9-B063-2CC98E9853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CB641D-50B1-4346-9B9F-C838BAACC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DECB641D-50B1-4346-9B9F-C838BAACC0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3F9A05-46AC-40F0-BFFC-27E2A590E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2C3F9A05-46AC-40F0-BFFC-27E2A590E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917CE5-0E36-4E9E-83F5-DB725633C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graphicEl>
                                              <a:dgm id="{1D917CE5-0E36-4E9E-83F5-DB725633CD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88E779-D076-4A52-B4AB-C0DF8F0EA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8188E779-D076-4A52-B4AB-C0DF8F0EAB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06C7FC-C722-4BCB-A6FE-814A17A58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0306C7FC-C722-4BCB-A6FE-814A17A589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0CD565-A06F-492C-8B32-B020C3567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5F0CD565-A06F-492C-8B32-B020C35673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181</Words>
  <Application>Microsoft Office PowerPoint</Application>
  <PresentationFormat>On-screen Show (4:3)</PresentationFormat>
  <Paragraphs>54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 নিচের লেনদেন গুলি লক্ষ্য কর:   1 ব্যাংক হতে ঋণ গ্রহণ ১০০০০০ টাকা।  2  পণ্য বিক্রয় ৫০০০ টাকা।  3  বাকীতে আলমারী ক্রয় ২০০০০ টাকা।  4  কর্মচারীকে বেতন পরিশোধ ৩০০০ টাকা।  5  পুরাতন মোটর গাড়ী বিক্রয় ৭০০০০ টাকা।  6 ব্যাংকে জমাকৃত অর্থের উপর সুদ প্রাপ্তি ৫০০ টাকা।  </vt:lpstr>
      <vt:lpstr>দলীয়কাজ</vt:lpstr>
      <vt:lpstr>PowerPoint Presentation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FH</cp:lastModifiedBy>
  <cp:revision>75</cp:revision>
  <dcterms:created xsi:type="dcterms:W3CDTF">2006-08-16T00:00:00Z</dcterms:created>
  <dcterms:modified xsi:type="dcterms:W3CDTF">2019-11-02T01:47:55Z</dcterms:modified>
</cp:coreProperties>
</file>