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79" r:id="rId3"/>
    <p:sldId id="266" r:id="rId4"/>
    <p:sldId id="258" r:id="rId5"/>
    <p:sldId id="261" r:id="rId6"/>
    <p:sldId id="275" r:id="rId7"/>
    <p:sldId id="276" r:id="rId8"/>
    <p:sldId id="277" r:id="rId9"/>
    <p:sldId id="278" r:id="rId10"/>
    <p:sldId id="264" r:id="rId11"/>
    <p:sldId id="265" r:id="rId12"/>
    <p:sldId id="268" r:id="rId13"/>
    <p:sldId id="267" r:id="rId14"/>
    <p:sldId id="269" r:id="rId15"/>
    <p:sldId id="260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C8EDF-2B3F-472E-9936-E297E543B041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A05B0-969D-4027-AD21-E2561F0E3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24739-C75E-4735-8B18-84ED4A96A6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91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6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B8397-0889-4FC7-B5D5-7076390A17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74D-7087-4FBE-9594-E461D363952C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74D-7087-4FBE-9594-E461D363952C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74D-7087-4FBE-9594-E461D363952C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74D-7087-4FBE-9594-E461D363952C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74D-7087-4FBE-9594-E461D363952C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74D-7087-4FBE-9594-E461D363952C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74D-7087-4FBE-9594-E461D363952C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74D-7087-4FBE-9594-E461D363952C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74D-7087-4FBE-9594-E461D363952C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74D-7087-4FBE-9594-E461D363952C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74D-7087-4FBE-9594-E461D363952C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EB74D-7087-4FBE-9594-E461D363952C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1000" y="77065"/>
            <a:ext cx="8534400" cy="56379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66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9939"/>
            <a:ext cx="5715000" cy="55050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43200" y="2438400"/>
            <a:ext cx="3886200" cy="1066800"/>
          </a:xfrm>
        </p:spPr>
        <p:txBody>
          <a:bodyPr>
            <a:noAutofit/>
          </a:bodyPr>
          <a:lstStyle/>
          <a:p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761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533400"/>
            <a:ext cx="5410200" cy="1295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38323" y="838200"/>
            <a:ext cx="200567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  ০৫ 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3276600"/>
            <a:ext cx="7086600" cy="1676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ছবিগুলো থেকে ঘটনা ও লেনদেন গুলো চিহ্নিত কর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791200" y="228600"/>
            <a:ext cx="2895600" cy="1905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791200" y="2286000"/>
            <a:ext cx="2895600" cy="1981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2286000"/>
            <a:ext cx="2819400" cy="20574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4800" y="248478"/>
            <a:ext cx="2819400" cy="1961322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1524000" y="4572000"/>
            <a:ext cx="2057400" cy="1905000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ঘটনা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lowchart: Magnetic Disk 18"/>
          <p:cNvSpPr/>
          <p:nvPr/>
        </p:nvSpPr>
        <p:spPr>
          <a:xfrm>
            <a:off x="6781800" y="4419600"/>
            <a:ext cx="2057400" cy="1905000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3.33333E-6 C -0.00729 0.28703 -0.01892 0.57453 -0.02587 0.68402 C -0.03281 0.79305 -0.03524 0.72453 -0.0375 0.65602 " pathEditMode="relative" rAng="0" ptsTypes="A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5 0.05533 C -0.02569 -0.21944 0.13646 -0.49352 0.25191 -0.44305 C 0.36736 -0.39236 0.46285 0.22662 0.50538 0.35834 " pathEditMode="relative" rAng="0" ptsTypes="A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35" y="-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C 3.33333E-6 0.00023 -0.28716 0.33449 -0.57431 0.6687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15" y="3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-0.14341 -0.12384 -0.28681 -0.24746 -0.29306 -0.20116 C -0.29931 -0.15463 -0.08021 0.20092 -0.03716 0.2787 " pathEditMode="relative" rAng="0" ptsTypes="A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0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 animBg="1"/>
      <p:bldP spid="3" grpId="1" animBg="1"/>
      <p:bldP spid="5" grpId="0" animBg="1"/>
      <p:bldP spid="5" grpId="1" animBg="1"/>
      <p:bldP spid="8" grpId="0" animBg="1"/>
      <p:bldP spid="8" grpId="1" animBg="1"/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6324600" y="3276600"/>
            <a:ext cx="2514600" cy="14478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স্বয়ংসম্পূর্ণ ও স্বতন্ত্র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4038600"/>
            <a:ext cx="2514600" cy="15240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অদৃশ্যমান লেনদেন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00400" y="2209800"/>
            <a:ext cx="2514600" cy="22860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লেনদেনের  বৈশিষ্ট্য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0" y="304800"/>
            <a:ext cx="3276600" cy="1447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অর্থের অংকে পরিমাপযোগ্য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562600" y="304800"/>
            <a:ext cx="3352800" cy="12192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আর্থিক অবস্থার পরিবর্তন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57600" y="5105400"/>
            <a:ext cx="2514600" cy="14478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দু’টি পক্ষ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2628900" y="1638300"/>
            <a:ext cx="1219200" cy="114300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5410200" y="1371600"/>
            <a:ext cx="1371600" cy="137160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2286000" y="3657600"/>
            <a:ext cx="1219202" cy="76200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H="1">
            <a:off x="3962400" y="4572000"/>
            <a:ext cx="990600" cy="22860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334000" y="3581400"/>
            <a:ext cx="1066800" cy="30480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7418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990600"/>
            <a:ext cx="4419600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352800"/>
            <a:ext cx="6934200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লেনদেন এর বৈশিষ্ট্যগুলি ব্যাখ্যা কর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65583" y="1143000"/>
            <a:ext cx="1973617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  ২০ 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143000"/>
            <a:ext cx="4114800" cy="1323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" y="32004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নিন্ম লিখিত প্রশ্নগুলোর উত্তর দাও।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কোনগুলো লেনদেন এবং কোনগুলো লেনদেন নয়।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57200" y="381000"/>
            <a:ext cx="4191000" cy="1752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রহিম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মিনারে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রওয়ানা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3399" y="4343400"/>
            <a:ext cx="4191001" cy="1524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অভিজ্ঞ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ম্যানেজার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গেলেন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33400" y="2514600"/>
            <a:ext cx="4114800" cy="1447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ব্যসায়ের জন্য পণ্য ক্রয় ১০,০০০ টাকা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05400" y="381000"/>
            <a:ext cx="3962400" cy="1447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সফিক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ক্রিকেট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জয়ের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আনন্দে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উল্লাস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81600" y="2286000"/>
            <a:ext cx="3810000" cy="1676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মিতু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২০০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বেতন দেওয়া হল।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57800" y="4267200"/>
            <a:ext cx="3886200" cy="1752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এমরান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৭০০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কাতল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কিনলেন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740" y="2734270"/>
            <a:ext cx="7152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5400" b="1" dirty="0" smtClean="0">
                <a:solidFill>
                  <a:srgbClr val="002060"/>
                </a:solidFill>
                <a:sym typeface="Wingdings 2"/>
              </a:rPr>
              <a:t>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2000" y="67835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sym typeface="Wingdings 2"/>
              </a:rPr>
              <a:t>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71140" y="4572000"/>
            <a:ext cx="7152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5400" b="1" dirty="0" smtClean="0">
                <a:solidFill>
                  <a:srgbClr val="002060"/>
                </a:solidFill>
                <a:sym typeface="Wingdings 2"/>
              </a:rPr>
              <a:t>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24400" y="2581870"/>
            <a:ext cx="7152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5400" b="1" dirty="0" smtClean="0">
                <a:solidFill>
                  <a:srgbClr val="002060"/>
                </a:solidFill>
                <a:sym typeface="Wingdings 2"/>
              </a:rPr>
              <a:t>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-76200" y="46482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sym typeface="Wingdings 2"/>
              </a:rPr>
              <a:t>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-152400" y="83075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sym typeface="Wingdings 2"/>
              </a:rPr>
              <a:t>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38" grpId="0"/>
      <p:bldP spid="39" grpId="0"/>
      <p:bldP spid="42" grpId="0"/>
      <p:bldP spid="44" grpId="0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" y="0"/>
            <a:ext cx="9144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2590800" y="0"/>
            <a:ext cx="4114800" cy="16002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0" y="1828800"/>
            <a:ext cx="7772400" cy="4648200"/>
          </a:xfrm>
          <a:prstGeom prst="roundRect">
            <a:avLst>
              <a:gd name="adj" fmla="val 542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জনাব রায়হান একজন সফল ব্যবসায়ী।২০১৩ সালের মার্চ মাসে তার ব্যবসায়ে নিম্নোক্ত লেনদেন হয়েছে;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মার্চ – ১, নগদে মাল ক্রয় 		১৫,০০০ টাকা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মার্চ-৫, ৫,০০০ টাকা বেতনে একজন কর্মচারী নিয়োগ করা হল।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মার্চ- ৭, ঘরভাড়া দেওয়া হল           ৫,০০০ টাকা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মার্চ – ১৩, পণ্য বিক্রয় করা হল    ২০,০০০ টাকা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মার্চ ২০, ৪০০০ টাকার ফরমায়েশ প্রদান করা হল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 ঘটনাগুলো লেনদেন নয় তা লিখ 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মোট লেনদেনের পরিমান কত টাকা 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ঘটনা এবং লেনদেনের পার্থক্য নির্ণয় কর ?</a:t>
            </a: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Explosion 2 1"/>
          <p:cNvSpPr/>
          <p:nvPr/>
        </p:nvSpPr>
        <p:spPr>
          <a:xfrm>
            <a:off x="1143000" y="609600"/>
            <a:ext cx="7315200" cy="5791200"/>
          </a:xfrm>
          <a:prstGeom prst="irregularSeal2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সকলকে ধন্যবাদ</a:t>
            </a:r>
          </a:p>
          <a:p>
            <a:pPr algn="ctr"/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6200"/>
            <a:ext cx="1676400" cy="21450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96152" y="838200"/>
            <a:ext cx="7862048" cy="32932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সিকদার</a:t>
            </a:r>
            <a:r>
              <a:rPr lang="en-US" sz="4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শাজিদুর</a:t>
            </a:r>
            <a:r>
              <a:rPr lang="en-US" sz="4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জাহান</a:t>
            </a:r>
            <a:endParaRPr lang="bn-BD" sz="40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</a:t>
            </a:r>
            <a:r>
              <a:rPr lang="bn-BD" sz="28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ফুলহরি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28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shajidur79@gmail.com</a:t>
            </a:r>
            <a:endParaRPr lang="en-US" sz="16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4245625"/>
            <a:ext cx="48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হিসাববিজ্ঞান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02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66800" y="1219200"/>
            <a:ext cx="6477000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 ক্লিপটি দেখ এবং চিন্তা কর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574111"/>
              </p:ext>
            </p:extLst>
          </p:nvPr>
        </p:nvGraphicFramePr>
        <p:xfrm>
          <a:off x="4114800" y="3071813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" name="Packager Shell Object" showAsIcon="1" r:id="rId3" imgW="914400" imgH="714240" progId="Package">
                  <p:embed/>
                </p:oleObj>
              </mc:Choice>
              <mc:Fallback>
                <p:oleObj name="Packager Shell Object" showAsIcon="1" r:id="rId3" imgW="914400" imgH="7142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71813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7400" y="44958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 ও পণ্যের মধ্যে লেনদেন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2514600"/>
            <a:ext cx="7086600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লেনদেন ও লেনদেনের বৈশিষ্ট্য </a:t>
            </a:r>
            <a:endParaRPr lang="en-US" sz="5400" dirty="0">
              <a:solidFill>
                <a:srgbClr val="00206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09600"/>
            <a:ext cx="3429000" cy="1015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20574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শিক্ষার্থীরা-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2667000"/>
            <a:ext cx="5715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1.লেনদেন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 তা বলতে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32766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2.ঘটনা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ও লেনদেন  চিহ্নিত করতে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3810000"/>
            <a:ext cx="7467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3.লেনদেন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 বৈশিষ্ট্য  ব্যাখ্যা করতে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তোমারা ছবিতে কী দেখতে পাচ্ছ 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1054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 দিচ্ছে তার বিনিময় পণ্য নিচ্ছে।অর্থাৎ অর্থ ও পণ্যের আদান প্রদান হচ্ছে।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43000"/>
            <a:ext cx="53594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009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76400"/>
            <a:ext cx="8763000" cy="2057400"/>
          </a:xfrm>
        </p:spPr>
        <p:txBody>
          <a:bodyPr>
            <a:noAutofit/>
          </a:bodyPr>
          <a:lstStyle/>
          <a:p>
            <a:r>
              <a:rPr lang="bn-BD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 দৃষ্টিকোন হতে পৃথিবীতে যা কিছু ঘটে সব কিছুই এক একটি ঘটনা। আর যে সব ঘটনার সাথে অর্থের আদান-প্রদান  হয় সেই সব ঘটনাগুলোকে লেন-দেন বলে। </a:t>
            </a:r>
            <a:br>
              <a:rPr lang="bn-BD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 - </a:t>
            </a:r>
            <a:endParaRPr lang="en-US" b="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762000"/>
            <a:ext cx="7772400" cy="762000"/>
          </a:xfrm>
        </p:spPr>
        <p:txBody>
          <a:bodyPr>
            <a:norm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কী তোমরা বলতে পারবে লেন-দেন কী ?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3711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কারবারের জন্য পণ্য ক্রয়।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4245114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কর্মচরীর বেতন প্রদান।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48768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 বিক্রয়। ইত্যাদি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122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তোমারা ছবিতে কী দেখতে পাচ্ছ ?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3962400" cy="3352800"/>
          </a:xfrm>
        </p:spPr>
      </p:pic>
      <p:sp>
        <p:nvSpPr>
          <p:cNvPr id="5" name="TextBox 4"/>
          <p:cNvSpPr txBox="1"/>
          <p:nvPr/>
        </p:nvSpPr>
        <p:spPr>
          <a:xfrm>
            <a:off x="2514600" y="58674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ঘটনা ঘটছে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1054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কুশল বিনিময় করছে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0" y="1524000"/>
            <a:ext cx="4038600" cy="33528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19600" y="51816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বিষয় নিয়ে আলোচনা করছে।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240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1371600"/>
            <a:ext cx="8077200" cy="1362075"/>
          </a:xfrm>
        </p:spPr>
        <p:txBody>
          <a:bodyPr>
            <a:noAutofit/>
          </a:bodyPr>
          <a:lstStyle/>
          <a:p>
            <a:r>
              <a:rPr lang="bn-BD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ব্যবসায়ীক দৃষ্টিকোন হতে </a:t>
            </a:r>
            <a:r>
              <a:rPr lang="bn-BD" b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সব </a:t>
            </a:r>
            <a:r>
              <a:rPr lang="bn-BD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ঘটনার সাথে অর্থের </a:t>
            </a:r>
            <a:r>
              <a:rPr lang="bn-BD" b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  </a:t>
            </a:r>
            <a:r>
              <a:rPr lang="bn-BD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 না সেই </a:t>
            </a:r>
            <a:r>
              <a:rPr lang="bn-BD" b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 </a:t>
            </a:r>
            <a:r>
              <a:rPr lang="bn-BD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ঘটনাগুলোকে </a:t>
            </a:r>
            <a:r>
              <a:rPr lang="bn-BD" b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শুধুই ঘটনা বলা হয় </a:t>
            </a:r>
            <a:r>
              <a:rPr lang="bn-BD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লেন-দেন </a:t>
            </a:r>
            <a:r>
              <a:rPr lang="bn-BD" b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হয় না। </a:t>
            </a:r>
            <a:r>
              <a:rPr lang="bn-BD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 </a:t>
            </a:r>
            <a:r>
              <a:rPr lang="bn-BD" b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762001"/>
            <a:ext cx="7239000" cy="60959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bn-BD" sz="1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কী তোমরা বলতে পারবে </a:t>
            </a:r>
            <a:r>
              <a:rPr lang="bn-BD" sz="1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 </a:t>
            </a:r>
            <a:r>
              <a:rPr lang="bn-BD" sz="1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?</a:t>
            </a:r>
            <a:endParaRPr lang="en-US" sz="1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3483114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 শিশুকে চাঁদ দেখাছে।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9624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ছেলেরা বল খেলছে।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44196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৫,০০০ টাকা বেতনে একজন কর্মচারী নিয়োগ করা হল।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91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652</TotalTime>
  <Words>344</Words>
  <Application>Microsoft Office PowerPoint</Application>
  <PresentationFormat>On-screen Show (4:3)</PresentationFormat>
  <Paragraphs>81</Paragraphs>
  <Slides>17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সবাইকে শুভেচ্ছা </vt:lpstr>
      <vt:lpstr>PowerPoint Presentation</vt:lpstr>
      <vt:lpstr>PowerPoint Presentation</vt:lpstr>
      <vt:lpstr>PowerPoint Presentation</vt:lpstr>
      <vt:lpstr>PowerPoint Presentation</vt:lpstr>
      <vt:lpstr>তোমারা ছবিতে কী দেখতে পাচ্ছ ?</vt:lpstr>
      <vt:lpstr>ব্যবসায়িক দৃষ্টিকোন হতে পৃথিবীতে যা কিছু ঘটে সব কিছুই এক একটি ঘটনা। আর যে সব ঘটনার সাথে অর্থের আদান-প্রদান  হয় সেই সব ঘটনাগুলোকে লেন-দেন বলে।  যেমন - </vt:lpstr>
      <vt:lpstr>তোমারা ছবিতে কী দেখতে পাচ্ছ ?</vt:lpstr>
      <vt:lpstr>ব্যবসায়ীক দৃষ্টিকোন হতে যে সব ঘটনার সাথে অর্থের আদান-প্রদান  হয় না সেই সব ঘটনাগুলোকে শুধুই ঘটনা বলা হয় । লেন-দেন বলা হয় না।  যেমন 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</dc:creator>
  <cp:lastModifiedBy>FH</cp:lastModifiedBy>
  <cp:revision>180</cp:revision>
  <dcterms:created xsi:type="dcterms:W3CDTF">2011-11-16T04:53:24Z</dcterms:created>
  <dcterms:modified xsi:type="dcterms:W3CDTF">2019-11-02T02:02:13Z</dcterms:modified>
</cp:coreProperties>
</file>